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5"/>
  </p:notesMasterIdLst>
  <p:sldIdLst>
    <p:sldId id="530" r:id="rId5"/>
    <p:sldId id="646" r:id="rId6"/>
    <p:sldId id="647" r:id="rId7"/>
    <p:sldId id="674" r:id="rId8"/>
    <p:sldId id="669" r:id="rId9"/>
    <p:sldId id="671" r:id="rId10"/>
    <p:sldId id="672" r:id="rId11"/>
    <p:sldId id="670" r:id="rId12"/>
    <p:sldId id="675" r:id="rId13"/>
    <p:sldId id="676" r:id="rId14"/>
    <p:sldId id="648" r:id="rId15"/>
    <p:sldId id="689" r:id="rId16"/>
    <p:sldId id="677" r:id="rId17"/>
    <p:sldId id="634" r:id="rId18"/>
    <p:sldId id="680" r:id="rId19"/>
    <p:sldId id="652" r:id="rId20"/>
    <p:sldId id="655" r:id="rId21"/>
    <p:sldId id="656" r:id="rId22"/>
    <p:sldId id="664" r:id="rId23"/>
    <p:sldId id="673" r:id="rId24"/>
    <p:sldId id="678" r:id="rId25"/>
    <p:sldId id="645" r:id="rId26"/>
    <p:sldId id="691" r:id="rId27"/>
    <p:sldId id="687" r:id="rId28"/>
    <p:sldId id="686" r:id="rId29"/>
    <p:sldId id="681" r:id="rId30"/>
    <p:sldId id="679" r:id="rId31"/>
    <p:sldId id="682" r:id="rId32"/>
    <p:sldId id="683" r:id="rId33"/>
    <p:sldId id="658" r:id="rId34"/>
    <p:sldId id="685" r:id="rId35"/>
    <p:sldId id="660" r:id="rId36"/>
    <p:sldId id="668" r:id="rId37"/>
    <p:sldId id="659" r:id="rId38"/>
    <p:sldId id="690" r:id="rId39"/>
    <p:sldId id="661" r:id="rId40"/>
    <p:sldId id="662" r:id="rId41"/>
    <p:sldId id="573" r:id="rId42"/>
    <p:sldId id="575" r:id="rId43"/>
    <p:sldId id="54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8822EE"/>
    <a:srgbClr val="4D4D4D"/>
    <a:srgbClr val="F01688"/>
    <a:srgbClr val="2F21F3"/>
    <a:srgbClr val="FEB52B"/>
    <a:srgbClr val="F01689"/>
    <a:srgbClr val="6F22E3"/>
    <a:srgbClr val="E218A3"/>
    <a:srgbClr val="BA2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89808" autoAdjust="0"/>
  </p:normalViewPr>
  <p:slideViewPr>
    <p:cSldViewPr snapToGrid="0">
      <p:cViewPr varScale="1">
        <p:scale>
          <a:sx n="70" d="100"/>
          <a:sy n="70" d="100"/>
        </p:scale>
        <p:origin x="107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1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1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D3C894-3DE1-46E7-A3AA-B5600F3BB53F}" type="doc">
      <dgm:prSet loTypeId="urn:microsoft.com/office/officeart/2005/8/layout/gear1" loCatId="cycle" qsTypeId="urn:microsoft.com/office/officeart/2005/8/quickstyle/simple5" qsCatId="simple" csTypeId="urn:microsoft.com/office/officeart/2005/8/colors/colorful1#3" csCatId="colorful" phldr="1"/>
      <dgm:spPr/>
    </dgm:pt>
    <dgm:pt modelId="{03E56C61-4443-40E3-8596-75890968BA19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GB" sz="3200" dirty="0"/>
            <a:t>HSD / </a:t>
          </a:r>
          <a:r>
            <a:rPr lang="en-GB" sz="3200" dirty="0" err="1"/>
            <a:t>hEDS</a:t>
          </a:r>
          <a:endParaRPr lang="en-GB" sz="3200" dirty="0"/>
        </a:p>
      </dgm:t>
    </dgm:pt>
    <dgm:pt modelId="{A87CC994-E8A1-427A-8F02-D341D22630F1}" type="parTrans" cxnId="{77A70C6C-131B-4FF1-90E0-977E62439C7A}">
      <dgm:prSet/>
      <dgm:spPr/>
      <dgm:t>
        <a:bodyPr/>
        <a:lstStyle/>
        <a:p>
          <a:endParaRPr lang="en-GB"/>
        </a:p>
      </dgm:t>
    </dgm:pt>
    <dgm:pt modelId="{B5893563-85F8-405B-93D4-B6EA46ABDF82}" type="sibTrans" cxnId="{77A70C6C-131B-4FF1-90E0-977E62439C7A}">
      <dgm:prSet/>
      <dgm:spPr/>
      <dgm:t>
        <a:bodyPr/>
        <a:lstStyle/>
        <a:p>
          <a:endParaRPr lang="en-GB"/>
        </a:p>
      </dgm:t>
    </dgm:pt>
    <dgm:pt modelId="{1721EDA0-DA6F-4904-B216-796BC4245D6C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GB" dirty="0"/>
            <a:t>MCAS</a:t>
          </a:r>
        </a:p>
      </dgm:t>
    </dgm:pt>
    <dgm:pt modelId="{B9824BD9-0E31-4F00-B4C6-31F29D614268}" type="parTrans" cxnId="{C1201DA7-3BB4-4EC3-B124-060E612E4D52}">
      <dgm:prSet/>
      <dgm:spPr/>
      <dgm:t>
        <a:bodyPr/>
        <a:lstStyle/>
        <a:p>
          <a:endParaRPr lang="en-GB"/>
        </a:p>
      </dgm:t>
    </dgm:pt>
    <dgm:pt modelId="{9140BBD8-9023-4754-B3B1-394A28AF604C}" type="sibTrans" cxnId="{C1201DA7-3BB4-4EC3-B124-060E612E4D52}">
      <dgm:prSet/>
      <dgm:spPr/>
      <dgm:t>
        <a:bodyPr/>
        <a:lstStyle/>
        <a:p>
          <a:endParaRPr lang="en-GB"/>
        </a:p>
      </dgm:t>
    </dgm:pt>
    <dgm:pt modelId="{48BC66AB-33C3-4667-8290-7F3C91FDD2C6}">
      <dgm:prSet phldrT="[Text]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en-GB" dirty="0"/>
            <a:t>Autonomic dysfunction</a:t>
          </a:r>
        </a:p>
      </dgm:t>
    </dgm:pt>
    <dgm:pt modelId="{DE8B1535-8904-4E13-9EA1-2574C005E691}" type="parTrans" cxnId="{E1D82214-AE8D-4ADF-881A-52D1F90FDDE6}">
      <dgm:prSet/>
      <dgm:spPr/>
      <dgm:t>
        <a:bodyPr/>
        <a:lstStyle/>
        <a:p>
          <a:endParaRPr lang="en-GB"/>
        </a:p>
      </dgm:t>
    </dgm:pt>
    <dgm:pt modelId="{FBC5F593-55CE-4F2A-A882-F87DD1A6718E}" type="sibTrans" cxnId="{E1D82214-AE8D-4ADF-881A-52D1F90FDDE6}">
      <dgm:prSet/>
      <dgm:spPr/>
      <dgm:t>
        <a:bodyPr/>
        <a:lstStyle/>
        <a:p>
          <a:endParaRPr lang="en-GB"/>
        </a:p>
      </dgm:t>
    </dgm:pt>
    <dgm:pt modelId="{0257F56A-A4E7-4CE1-BE40-4DED3AABC089}" type="pres">
      <dgm:prSet presAssocID="{5CD3C894-3DE1-46E7-A3AA-B5600F3BB53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9BF086F-DF65-404A-B3B7-B437691807CA}" type="pres">
      <dgm:prSet presAssocID="{03E56C61-4443-40E3-8596-75890968BA19}" presName="gear1" presStyleLbl="node1" presStyleIdx="0" presStyleCnt="3">
        <dgm:presLayoutVars>
          <dgm:chMax val="1"/>
          <dgm:bulletEnabled val="1"/>
        </dgm:presLayoutVars>
      </dgm:prSet>
      <dgm:spPr/>
    </dgm:pt>
    <dgm:pt modelId="{9272E4BF-3CAF-4BE7-B071-1C36F8836EF6}" type="pres">
      <dgm:prSet presAssocID="{03E56C61-4443-40E3-8596-75890968BA19}" presName="gear1srcNode" presStyleLbl="node1" presStyleIdx="0" presStyleCnt="3"/>
      <dgm:spPr/>
    </dgm:pt>
    <dgm:pt modelId="{26F425F9-2379-41AA-AE5E-E05B2B0EE2C8}" type="pres">
      <dgm:prSet presAssocID="{03E56C61-4443-40E3-8596-75890968BA19}" presName="gear1dstNode" presStyleLbl="node1" presStyleIdx="0" presStyleCnt="3"/>
      <dgm:spPr/>
    </dgm:pt>
    <dgm:pt modelId="{287AAA1A-CF3B-4DE8-A70B-D417EAE713FA}" type="pres">
      <dgm:prSet presAssocID="{1721EDA0-DA6F-4904-B216-796BC4245D6C}" presName="gear2" presStyleLbl="node1" presStyleIdx="1" presStyleCnt="3">
        <dgm:presLayoutVars>
          <dgm:chMax val="1"/>
          <dgm:bulletEnabled val="1"/>
        </dgm:presLayoutVars>
      </dgm:prSet>
      <dgm:spPr/>
    </dgm:pt>
    <dgm:pt modelId="{3EA0DD72-BDE8-4A45-BB7E-01A435BD256A}" type="pres">
      <dgm:prSet presAssocID="{1721EDA0-DA6F-4904-B216-796BC4245D6C}" presName="gear2srcNode" presStyleLbl="node1" presStyleIdx="1" presStyleCnt="3"/>
      <dgm:spPr/>
    </dgm:pt>
    <dgm:pt modelId="{4E63CFEF-7A9F-43B1-8EF4-840F0998C422}" type="pres">
      <dgm:prSet presAssocID="{1721EDA0-DA6F-4904-B216-796BC4245D6C}" presName="gear2dstNode" presStyleLbl="node1" presStyleIdx="1" presStyleCnt="3"/>
      <dgm:spPr/>
    </dgm:pt>
    <dgm:pt modelId="{B3DB01F6-D1C3-46E2-AA2A-83AC3B052532}" type="pres">
      <dgm:prSet presAssocID="{48BC66AB-33C3-4667-8290-7F3C91FDD2C6}" presName="gear3" presStyleLbl="node1" presStyleIdx="2" presStyleCnt="3"/>
      <dgm:spPr/>
    </dgm:pt>
    <dgm:pt modelId="{E2D5238F-E4A0-4CBC-97A9-9839F299051D}" type="pres">
      <dgm:prSet presAssocID="{48BC66AB-33C3-4667-8290-7F3C91FDD2C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DCD05C5-63EE-41C1-87F3-7FAF4B205D34}" type="pres">
      <dgm:prSet presAssocID="{48BC66AB-33C3-4667-8290-7F3C91FDD2C6}" presName="gear3srcNode" presStyleLbl="node1" presStyleIdx="2" presStyleCnt="3"/>
      <dgm:spPr/>
    </dgm:pt>
    <dgm:pt modelId="{CF20061C-15C2-43A0-A248-9B745B6134A0}" type="pres">
      <dgm:prSet presAssocID="{48BC66AB-33C3-4667-8290-7F3C91FDD2C6}" presName="gear3dstNode" presStyleLbl="node1" presStyleIdx="2" presStyleCnt="3"/>
      <dgm:spPr/>
    </dgm:pt>
    <dgm:pt modelId="{A99FC73C-ABF4-40B3-98A1-2474F370D79D}" type="pres">
      <dgm:prSet presAssocID="{B5893563-85F8-405B-93D4-B6EA46ABDF82}" presName="connector1" presStyleLbl="sibTrans2D1" presStyleIdx="0" presStyleCnt="3"/>
      <dgm:spPr/>
    </dgm:pt>
    <dgm:pt modelId="{13688B39-09AD-429C-B057-AA88FF1CFBC7}" type="pres">
      <dgm:prSet presAssocID="{9140BBD8-9023-4754-B3B1-394A28AF604C}" presName="connector2" presStyleLbl="sibTrans2D1" presStyleIdx="1" presStyleCnt="3"/>
      <dgm:spPr/>
    </dgm:pt>
    <dgm:pt modelId="{2ECC6291-BD80-45A4-9636-E64322E6865B}" type="pres">
      <dgm:prSet presAssocID="{FBC5F593-55CE-4F2A-A882-F87DD1A6718E}" presName="connector3" presStyleLbl="sibTrans2D1" presStyleIdx="2" presStyleCnt="3"/>
      <dgm:spPr/>
    </dgm:pt>
  </dgm:ptLst>
  <dgm:cxnLst>
    <dgm:cxn modelId="{E1D82214-AE8D-4ADF-881A-52D1F90FDDE6}" srcId="{5CD3C894-3DE1-46E7-A3AA-B5600F3BB53F}" destId="{48BC66AB-33C3-4667-8290-7F3C91FDD2C6}" srcOrd="2" destOrd="0" parTransId="{DE8B1535-8904-4E13-9EA1-2574C005E691}" sibTransId="{FBC5F593-55CE-4F2A-A882-F87DD1A6718E}"/>
    <dgm:cxn modelId="{38306640-78E4-4B74-8C52-D4F29C3C3784}" type="presOf" srcId="{48BC66AB-33C3-4667-8290-7F3C91FDD2C6}" destId="{E2D5238F-E4A0-4CBC-97A9-9839F299051D}" srcOrd="1" destOrd="0" presId="urn:microsoft.com/office/officeart/2005/8/layout/gear1"/>
    <dgm:cxn modelId="{BD23E565-5748-4F58-8AAF-68E3D5E9C1BE}" type="presOf" srcId="{1721EDA0-DA6F-4904-B216-796BC4245D6C}" destId="{4E63CFEF-7A9F-43B1-8EF4-840F0998C422}" srcOrd="2" destOrd="0" presId="urn:microsoft.com/office/officeart/2005/8/layout/gear1"/>
    <dgm:cxn modelId="{77A70C6C-131B-4FF1-90E0-977E62439C7A}" srcId="{5CD3C894-3DE1-46E7-A3AA-B5600F3BB53F}" destId="{03E56C61-4443-40E3-8596-75890968BA19}" srcOrd="0" destOrd="0" parTransId="{A87CC994-E8A1-427A-8F02-D341D22630F1}" sibTransId="{B5893563-85F8-405B-93D4-B6EA46ABDF82}"/>
    <dgm:cxn modelId="{69658071-DE56-4220-8CB4-EA7E6F224C3B}" type="presOf" srcId="{9140BBD8-9023-4754-B3B1-394A28AF604C}" destId="{13688B39-09AD-429C-B057-AA88FF1CFBC7}" srcOrd="0" destOrd="0" presId="urn:microsoft.com/office/officeart/2005/8/layout/gear1"/>
    <dgm:cxn modelId="{37FD2253-624A-41EB-8832-EC10107D2E5D}" type="presOf" srcId="{48BC66AB-33C3-4667-8290-7F3C91FDD2C6}" destId="{B3DB01F6-D1C3-46E2-AA2A-83AC3B052532}" srcOrd="0" destOrd="0" presId="urn:microsoft.com/office/officeart/2005/8/layout/gear1"/>
    <dgm:cxn modelId="{EAC2C754-44A6-4AD0-80E5-65532A647E9B}" type="presOf" srcId="{03E56C61-4443-40E3-8596-75890968BA19}" destId="{9272E4BF-3CAF-4BE7-B071-1C36F8836EF6}" srcOrd="1" destOrd="0" presId="urn:microsoft.com/office/officeart/2005/8/layout/gear1"/>
    <dgm:cxn modelId="{D1879181-5F5A-4AF3-808B-4C0096232CC7}" type="presOf" srcId="{1721EDA0-DA6F-4904-B216-796BC4245D6C}" destId="{3EA0DD72-BDE8-4A45-BB7E-01A435BD256A}" srcOrd="1" destOrd="0" presId="urn:microsoft.com/office/officeart/2005/8/layout/gear1"/>
    <dgm:cxn modelId="{8C332D84-BAE4-4A99-B371-29353D8A4A4A}" type="presOf" srcId="{48BC66AB-33C3-4667-8290-7F3C91FDD2C6}" destId="{CF20061C-15C2-43A0-A248-9B745B6134A0}" srcOrd="3" destOrd="0" presId="urn:microsoft.com/office/officeart/2005/8/layout/gear1"/>
    <dgm:cxn modelId="{3963D985-8F7E-4F6D-8151-20EF1D965EEF}" type="presOf" srcId="{03E56C61-4443-40E3-8596-75890968BA19}" destId="{26F425F9-2379-41AA-AE5E-E05B2B0EE2C8}" srcOrd="2" destOrd="0" presId="urn:microsoft.com/office/officeart/2005/8/layout/gear1"/>
    <dgm:cxn modelId="{5BC95C91-FF5D-4C4E-891E-06DA931C8827}" type="presOf" srcId="{1721EDA0-DA6F-4904-B216-796BC4245D6C}" destId="{287AAA1A-CF3B-4DE8-A70B-D417EAE713FA}" srcOrd="0" destOrd="0" presId="urn:microsoft.com/office/officeart/2005/8/layout/gear1"/>
    <dgm:cxn modelId="{9D44CFA1-1203-4A2B-9BAB-32C09834165B}" type="presOf" srcId="{B5893563-85F8-405B-93D4-B6EA46ABDF82}" destId="{A99FC73C-ABF4-40B3-98A1-2474F370D79D}" srcOrd="0" destOrd="0" presId="urn:microsoft.com/office/officeart/2005/8/layout/gear1"/>
    <dgm:cxn modelId="{C1201DA7-3BB4-4EC3-B124-060E612E4D52}" srcId="{5CD3C894-3DE1-46E7-A3AA-B5600F3BB53F}" destId="{1721EDA0-DA6F-4904-B216-796BC4245D6C}" srcOrd="1" destOrd="0" parTransId="{B9824BD9-0E31-4F00-B4C6-31F29D614268}" sibTransId="{9140BBD8-9023-4754-B3B1-394A28AF604C}"/>
    <dgm:cxn modelId="{C50DA8B1-4911-4C4F-A0D7-345A00E3F1EB}" type="presOf" srcId="{03E56C61-4443-40E3-8596-75890968BA19}" destId="{E9BF086F-DF65-404A-B3B7-B437691807CA}" srcOrd="0" destOrd="0" presId="urn:microsoft.com/office/officeart/2005/8/layout/gear1"/>
    <dgm:cxn modelId="{394926BD-C198-42A2-9427-1AC8D2068B6F}" type="presOf" srcId="{FBC5F593-55CE-4F2A-A882-F87DD1A6718E}" destId="{2ECC6291-BD80-45A4-9636-E64322E6865B}" srcOrd="0" destOrd="0" presId="urn:microsoft.com/office/officeart/2005/8/layout/gear1"/>
    <dgm:cxn modelId="{DAABA2D5-B22F-4F20-B951-95EB2CBDE03D}" type="presOf" srcId="{48BC66AB-33C3-4667-8290-7F3C91FDD2C6}" destId="{0DCD05C5-63EE-41C1-87F3-7FAF4B205D34}" srcOrd="2" destOrd="0" presId="urn:microsoft.com/office/officeart/2005/8/layout/gear1"/>
    <dgm:cxn modelId="{AD2590F4-FA31-4DFA-AA13-9435C3263630}" type="presOf" srcId="{5CD3C894-3DE1-46E7-A3AA-B5600F3BB53F}" destId="{0257F56A-A4E7-4CE1-BE40-4DED3AABC089}" srcOrd="0" destOrd="0" presId="urn:microsoft.com/office/officeart/2005/8/layout/gear1"/>
    <dgm:cxn modelId="{42F0DC33-1D35-4F23-971D-8B914C356E3D}" type="presParOf" srcId="{0257F56A-A4E7-4CE1-BE40-4DED3AABC089}" destId="{E9BF086F-DF65-404A-B3B7-B437691807CA}" srcOrd="0" destOrd="0" presId="urn:microsoft.com/office/officeart/2005/8/layout/gear1"/>
    <dgm:cxn modelId="{12F20F32-F0A4-481A-B4F0-7363D45B7A99}" type="presParOf" srcId="{0257F56A-A4E7-4CE1-BE40-4DED3AABC089}" destId="{9272E4BF-3CAF-4BE7-B071-1C36F8836EF6}" srcOrd="1" destOrd="0" presId="urn:microsoft.com/office/officeart/2005/8/layout/gear1"/>
    <dgm:cxn modelId="{17921C9A-43B2-484D-8BBD-62F2DC2057E1}" type="presParOf" srcId="{0257F56A-A4E7-4CE1-BE40-4DED3AABC089}" destId="{26F425F9-2379-41AA-AE5E-E05B2B0EE2C8}" srcOrd="2" destOrd="0" presId="urn:microsoft.com/office/officeart/2005/8/layout/gear1"/>
    <dgm:cxn modelId="{9521187A-A17A-4AC5-8F2D-54941645B0E2}" type="presParOf" srcId="{0257F56A-A4E7-4CE1-BE40-4DED3AABC089}" destId="{287AAA1A-CF3B-4DE8-A70B-D417EAE713FA}" srcOrd="3" destOrd="0" presId="urn:microsoft.com/office/officeart/2005/8/layout/gear1"/>
    <dgm:cxn modelId="{BB4E6354-95A1-408E-AE04-AC2C6DB384C1}" type="presParOf" srcId="{0257F56A-A4E7-4CE1-BE40-4DED3AABC089}" destId="{3EA0DD72-BDE8-4A45-BB7E-01A435BD256A}" srcOrd="4" destOrd="0" presId="urn:microsoft.com/office/officeart/2005/8/layout/gear1"/>
    <dgm:cxn modelId="{1D7B7240-88B8-4B94-8D83-1EAD830ED6FA}" type="presParOf" srcId="{0257F56A-A4E7-4CE1-BE40-4DED3AABC089}" destId="{4E63CFEF-7A9F-43B1-8EF4-840F0998C422}" srcOrd="5" destOrd="0" presId="urn:microsoft.com/office/officeart/2005/8/layout/gear1"/>
    <dgm:cxn modelId="{49D97852-22E4-4F4B-A761-6EC03CA23E1F}" type="presParOf" srcId="{0257F56A-A4E7-4CE1-BE40-4DED3AABC089}" destId="{B3DB01F6-D1C3-46E2-AA2A-83AC3B052532}" srcOrd="6" destOrd="0" presId="urn:microsoft.com/office/officeart/2005/8/layout/gear1"/>
    <dgm:cxn modelId="{C41D180D-6F10-4563-B53E-AA30DB15D6BD}" type="presParOf" srcId="{0257F56A-A4E7-4CE1-BE40-4DED3AABC089}" destId="{E2D5238F-E4A0-4CBC-97A9-9839F299051D}" srcOrd="7" destOrd="0" presId="urn:microsoft.com/office/officeart/2005/8/layout/gear1"/>
    <dgm:cxn modelId="{37B07D69-3B7C-4D2B-82E9-322A85E733C1}" type="presParOf" srcId="{0257F56A-A4E7-4CE1-BE40-4DED3AABC089}" destId="{0DCD05C5-63EE-41C1-87F3-7FAF4B205D34}" srcOrd="8" destOrd="0" presId="urn:microsoft.com/office/officeart/2005/8/layout/gear1"/>
    <dgm:cxn modelId="{DE0DEC51-92E0-4150-A9CB-E2FBBDBD716C}" type="presParOf" srcId="{0257F56A-A4E7-4CE1-BE40-4DED3AABC089}" destId="{CF20061C-15C2-43A0-A248-9B745B6134A0}" srcOrd="9" destOrd="0" presId="urn:microsoft.com/office/officeart/2005/8/layout/gear1"/>
    <dgm:cxn modelId="{8BA73D99-FF74-4E45-9956-B95AC928E42A}" type="presParOf" srcId="{0257F56A-A4E7-4CE1-BE40-4DED3AABC089}" destId="{A99FC73C-ABF4-40B3-98A1-2474F370D79D}" srcOrd="10" destOrd="0" presId="urn:microsoft.com/office/officeart/2005/8/layout/gear1"/>
    <dgm:cxn modelId="{6FE239AC-0041-4EE4-8D61-7518BA33EDAF}" type="presParOf" srcId="{0257F56A-A4E7-4CE1-BE40-4DED3AABC089}" destId="{13688B39-09AD-429C-B057-AA88FF1CFBC7}" srcOrd="11" destOrd="0" presId="urn:microsoft.com/office/officeart/2005/8/layout/gear1"/>
    <dgm:cxn modelId="{C594D0B3-B67C-4ED2-B09E-8177C0C6CD75}" type="presParOf" srcId="{0257F56A-A4E7-4CE1-BE40-4DED3AABC089}" destId="{2ECC6291-BD80-45A4-9636-E64322E6865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D69480A-740D-495B-8592-7CB6851DCACC}" type="doc">
      <dgm:prSet loTypeId="urn:microsoft.com/office/officeart/2005/8/layout/default#6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GB"/>
        </a:p>
      </dgm:t>
    </dgm:pt>
    <dgm:pt modelId="{B839BAFA-027C-41EA-B893-9567230CD260}">
      <dgm:prSet phldrT="[Text]"/>
      <dgm:spPr/>
      <dgm:t>
        <a:bodyPr/>
        <a:lstStyle/>
        <a:p>
          <a:r>
            <a:rPr lang="en-GB" dirty="0"/>
            <a:t>Connective tissue</a:t>
          </a:r>
        </a:p>
      </dgm:t>
    </dgm:pt>
    <dgm:pt modelId="{2B39A255-D464-4379-8DA3-1F081AC6FB79}" type="parTrans" cxnId="{52E68FF4-EED9-4272-9E5F-6AE93372E6BD}">
      <dgm:prSet/>
      <dgm:spPr/>
      <dgm:t>
        <a:bodyPr/>
        <a:lstStyle/>
        <a:p>
          <a:endParaRPr lang="en-GB"/>
        </a:p>
      </dgm:t>
    </dgm:pt>
    <dgm:pt modelId="{082F4FBA-4346-4DA2-8A8B-A9F2AC2D4661}" type="sibTrans" cxnId="{52E68FF4-EED9-4272-9E5F-6AE93372E6BD}">
      <dgm:prSet/>
      <dgm:spPr/>
      <dgm:t>
        <a:bodyPr/>
        <a:lstStyle/>
        <a:p>
          <a:endParaRPr lang="en-GB"/>
        </a:p>
      </dgm:t>
    </dgm:pt>
    <dgm:pt modelId="{B88FEBAC-BC0D-4207-B0CB-8C5E466743A1}">
      <dgm:prSet phldrT="[Text]"/>
      <dgm:spPr/>
      <dgm:t>
        <a:bodyPr/>
        <a:lstStyle/>
        <a:p>
          <a:r>
            <a:rPr lang="en-GB" dirty="0"/>
            <a:t>Bladder muscles</a:t>
          </a:r>
        </a:p>
      </dgm:t>
    </dgm:pt>
    <dgm:pt modelId="{D8118F4A-DA94-4559-8E47-EEB94861AE59}" type="parTrans" cxnId="{C18A5F54-2F58-4E1F-93C6-805EEA53292E}">
      <dgm:prSet/>
      <dgm:spPr/>
      <dgm:t>
        <a:bodyPr/>
        <a:lstStyle/>
        <a:p>
          <a:endParaRPr lang="en-GB"/>
        </a:p>
      </dgm:t>
    </dgm:pt>
    <dgm:pt modelId="{46B00EB9-F2EB-4F16-8BE5-51E780F12D88}" type="sibTrans" cxnId="{C18A5F54-2F58-4E1F-93C6-805EEA53292E}">
      <dgm:prSet/>
      <dgm:spPr/>
      <dgm:t>
        <a:bodyPr/>
        <a:lstStyle/>
        <a:p>
          <a:endParaRPr lang="en-GB"/>
        </a:p>
      </dgm:t>
    </dgm:pt>
    <dgm:pt modelId="{33A45FF2-1ECD-4125-AC09-7257D7671EEF}">
      <dgm:prSet phldrT="[Text]"/>
      <dgm:spPr/>
      <dgm:t>
        <a:bodyPr/>
        <a:lstStyle/>
        <a:p>
          <a:r>
            <a:rPr lang="en-GB" dirty="0"/>
            <a:t>Functional</a:t>
          </a:r>
        </a:p>
      </dgm:t>
    </dgm:pt>
    <dgm:pt modelId="{C4F07DF5-226F-4BEF-8E84-A3BB56942A27}" type="parTrans" cxnId="{1A21FFEA-E6FE-4E38-8D91-C5245E06B76F}">
      <dgm:prSet/>
      <dgm:spPr/>
      <dgm:t>
        <a:bodyPr/>
        <a:lstStyle/>
        <a:p>
          <a:endParaRPr lang="en-GB"/>
        </a:p>
      </dgm:t>
    </dgm:pt>
    <dgm:pt modelId="{5D087A9C-B7FB-4F53-B826-CB5D3C77AEED}" type="sibTrans" cxnId="{1A21FFEA-E6FE-4E38-8D91-C5245E06B76F}">
      <dgm:prSet/>
      <dgm:spPr/>
      <dgm:t>
        <a:bodyPr/>
        <a:lstStyle/>
        <a:p>
          <a:endParaRPr lang="en-GB"/>
        </a:p>
      </dgm:t>
    </dgm:pt>
    <dgm:pt modelId="{3A838433-C48B-4881-8CBB-481D359314E5}" type="pres">
      <dgm:prSet presAssocID="{BD69480A-740D-495B-8592-7CB6851DCACC}" presName="diagram" presStyleCnt="0">
        <dgm:presLayoutVars>
          <dgm:dir/>
          <dgm:resizeHandles val="exact"/>
        </dgm:presLayoutVars>
      </dgm:prSet>
      <dgm:spPr/>
    </dgm:pt>
    <dgm:pt modelId="{FEA58776-BBCA-4C6B-ADFD-93502E57DC30}" type="pres">
      <dgm:prSet presAssocID="{B839BAFA-027C-41EA-B893-9567230CD260}" presName="node" presStyleLbl="node1" presStyleIdx="0" presStyleCnt="3">
        <dgm:presLayoutVars>
          <dgm:bulletEnabled val="1"/>
        </dgm:presLayoutVars>
      </dgm:prSet>
      <dgm:spPr/>
    </dgm:pt>
    <dgm:pt modelId="{89A41146-4E35-4725-AE34-EC57422C5457}" type="pres">
      <dgm:prSet presAssocID="{082F4FBA-4346-4DA2-8A8B-A9F2AC2D4661}" presName="sibTrans" presStyleCnt="0"/>
      <dgm:spPr/>
    </dgm:pt>
    <dgm:pt modelId="{89751FC4-2D45-49ED-AD0D-47B649363383}" type="pres">
      <dgm:prSet presAssocID="{B88FEBAC-BC0D-4207-B0CB-8C5E466743A1}" presName="node" presStyleLbl="node1" presStyleIdx="1" presStyleCnt="3">
        <dgm:presLayoutVars>
          <dgm:bulletEnabled val="1"/>
        </dgm:presLayoutVars>
      </dgm:prSet>
      <dgm:spPr/>
    </dgm:pt>
    <dgm:pt modelId="{A896F7E8-0285-4D8E-9294-BD376F889FB6}" type="pres">
      <dgm:prSet presAssocID="{46B00EB9-F2EB-4F16-8BE5-51E780F12D88}" presName="sibTrans" presStyleCnt="0"/>
      <dgm:spPr/>
    </dgm:pt>
    <dgm:pt modelId="{5E761589-7D11-4082-878F-92E9074C1F91}" type="pres">
      <dgm:prSet presAssocID="{33A45FF2-1ECD-4125-AC09-7257D7671EEF}" presName="node" presStyleLbl="node1" presStyleIdx="2" presStyleCnt="3">
        <dgm:presLayoutVars>
          <dgm:bulletEnabled val="1"/>
        </dgm:presLayoutVars>
      </dgm:prSet>
      <dgm:spPr/>
    </dgm:pt>
  </dgm:ptLst>
  <dgm:cxnLst>
    <dgm:cxn modelId="{50D27B33-FE0F-4131-B572-BB93E7CCE8A4}" type="presOf" srcId="{B839BAFA-027C-41EA-B893-9567230CD260}" destId="{FEA58776-BBCA-4C6B-ADFD-93502E57DC30}" srcOrd="0" destOrd="0" presId="urn:microsoft.com/office/officeart/2005/8/layout/default#6"/>
    <dgm:cxn modelId="{4BE05D4B-CD6F-4F15-A0D2-661D35CD6F5D}" type="presOf" srcId="{33A45FF2-1ECD-4125-AC09-7257D7671EEF}" destId="{5E761589-7D11-4082-878F-92E9074C1F91}" srcOrd="0" destOrd="0" presId="urn:microsoft.com/office/officeart/2005/8/layout/default#6"/>
    <dgm:cxn modelId="{96F2E550-0211-4ACE-B71D-F5C30CEFDFDB}" type="presOf" srcId="{BD69480A-740D-495B-8592-7CB6851DCACC}" destId="{3A838433-C48B-4881-8CBB-481D359314E5}" srcOrd="0" destOrd="0" presId="urn:microsoft.com/office/officeart/2005/8/layout/default#6"/>
    <dgm:cxn modelId="{C18A5F54-2F58-4E1F-93C6-805EEA53292E}" srcId="{BD69480A-740D-495B-8592-7CB6851DCACC}" destId="{B88FEBAC-BC0D-4207-B0CB-8C5E466743A1}" srcOrd="1" destOrd="0" parTransId="{D8118F4A-DA94-4559-8E47-EEB94861AE59}" sibTransId="{46B00EB9-F2EB-4F16-8BE5-51E780F12D88}"/>
    <dgm:cxn modelId="{58DDA2BF-64DC-43B8-B62B-8783F82E253B}" type="presOf" srcId="{B88FEBAC-BC0D-4207-B0CB-8C5E466743A1}" destId="{89751FC4-2D45-49ED-AD0D-47B649363383}" srcOrd="0" destOrd="0" presId="urn:microsoft.com/office/officeart/2005/8/layout/default#6"/>
    <dgm:cxn modelId="{1A21FFEA-E6FE-4E38-8D91-C5245E06B76F}" srcId="{BD69480A-740D-495B-8592-7CB6851DCACC}" destId="{33A45FF2-1ECD-4125-AC09-7257D7671EEF}" srcOrd="2" destOrd="0" parTransId="{C4F07DF5-226F-4BEF-8E84-A3BB56942A27}" sibTransId="{5D087A9C-B7FB-4F53-B826-CB5D3C77AEED}"/>
    <dgm:cxn modelId="{52E68FF4-EED9-4272-9E5F-6AE93372E6BD}" srcId="{BD69480A-740D-495B-8592-7CB6851DCACC}" destId="{B839BAFA-027C-41EA-B893-9567230CD260}" srcOrd="0" destOrd="0" parTransId="{2B39A255-D464-4379-8DA3-1F081AC6FB79}" sibTransId="{082F4FBA-4346-4DA2-8A8B-A9F2AC2D4661}"/>
    <dgm:cxn modelId="{F006342C-EB59-47D9-A9FF-201732722495}" type="presParOf" srcId="{3A838433-C48B-4881-8CBB-481D359314E5}" destId="{FEA58776-BBCA-4C6B-ADFD-93502E57DC30}" srcOrd="0" destOrd="0" presId="urn:microsoft.com/office/officeart/2005/8/layout/default#6"/>
    <dgm:cxn modelId="{60B56AFE-4031-4C44-94CD-9EACB158B76A}" type="presParOf" srcId="{3A838433-C48B-4881-8CBB-481D359314E5}" destId="{89A41146-4E35-4725-AE34-EC57422C5457}" srcOrd="1" destOrd="0" presId="urn:microsoft.com/office/officeart/2005/8/layout/default#6"/>
    <dgm:cxn modelId="{FF2FC2AC-77D1-4EB4-93C5-F1AF3587B683}" type="presParOf" srcId="{3A838433-C48B-4881-8CBB-481D359314E5}" destId="{89751FC4-2D45-49ED-AD0D-47B649363383}" srcOrd="2" destOrd="0" presId="urn:microsoft.com/office/officeart/2005/8/layout/default#6"/>
    <dgm:cxn modelId="{40C25827-85D6-4360-90A0-B041E0B35D1A}" type="presParOf" srcId="{3A838433-C48B-4881-8CBB-481D359314E5}" destId="{A896F7E8-0285-4D8E-9294-BD376F889FB6}" srcOrd="3" destOrd="0" presId="urn:microsoft.com/office/officeart/2005/8/layout/default#6"/>
    <dgm:cxn modelId="{94E5A180-2D5F-4025-B493-F59B7A505CC2}" type="presParOf" srcId="{3A838433-C48B-4881-8CBB-481D359314E5}" destId="{5E761589-7D11-4082-878F-92E9074C1F91}" srcOrd="4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6C4B266-87F1-4230-AA97-F09FD8E365BF}" type="doc">
      <dgm:prSet loTypeId="urn:microsoft.com/office/officeart/2005/8/layout/hierarchy6" loCatId="hierarchy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GB"/>
        </a:p>
      </dgm:t>
    </dgm:pt>
    <dgm:pt modelId="{E19E1D3A-BCAB-4F86-BD4A-47E435DD3C84}">
      <dgm:prSet phldrT="[Text]"/>
      <dgm:spPr/>
      <dgm:t>
        <a:bodyPr/>
        <a:lstStyle/>
        <a:p>
          <a:r>
            <a:rPr lang="en-GB" dirty="0"/>
            <a:t>Infection</a:t>
          </a:r>
        </a:p>
      </dgm:t>
    </dgm:pt>
    <dgm:pt modelId="{C2045248-7472-47F1-BC2F-D6491567E301}" type="parTrans" cxnId="{C068BBFC-F7F7-498D-8143-119CBE624A50}">
      <dgm:prSet/>
      <dgm:spPr/>
      <dgm:t>
        <a:bodyPr/>
        <a:lstStyle/>
        <a:p>
          <a:endParaRPr lang="en-GB"/>
        </a:p>
      </dgm:t>
    </dgm:pt>
    <dgm:pt modelId="{1BBCBC99-D970-4B5C-B07D-A3DF72DD6F80}" type="sibTrans" cxnId="{C068BBFC-F7F7-498D-8143-119CBE624A50}">
      <dgm:prSet/>
      <dgm:spPr/>
      <dgm:t>
        <a:bodyPr/>
        <a:lstStyle/>
        <a:p>
          <a:endParaRPr lang="en-GB"/>
        </a:p>
      </dgm:t>
    </dgm:pt>
    <dgm:pt modelId="{0A022B69-C6E5-402E-8031-11C6C02F69AA}">
      <dgm:prSet phldrT="[Text]"/>
      <dgm:spPr/>
      <dgm:t>
        <a:bodyPr/>
        <a:lstStyle/>
        <a:p>
          <a:r>
            <a:rPr lang="en-GB" dirty="0"/>
            <a:t>Mild/Mod response</a:t>
          </a:r>
        </a:p>
      </dgm:t>
    </dgm:pt>
    <dgm:pt modelId="{F2565870-05D8-42E7-ABC2-1D252318C9EA}" type="parTrans" cxnId="{5404D483-5240-4641-8CC3-EDD6150706A8}">
      <dgm:prSet/>
      <dgm:spPr/>
      <dgm:t>
        <a:bodyPr/>
        <a:lstStyle/>
        <a:p>
          <a:endParaRPr lang="en-GB"/>
        </a:p>
      </dgm:t>
    </dgm:pt>
    <dgm:pt modelId="{AEBF39D1-DF30-4538-A3CB-D588FBACA04D}" type="sibTrans" cxnId="{5404D483-5240-4641-8CC3-EDD6150706A8}">
      <dgm:prSet/>
      <dgm:spPr/>
      <dgm:t>
        <a:bodyPr/>
        <a:lstStyle/>
        <a:p>
          <a:endParaRPr lang="en-GB"/>
        </a:p>
      </dgm:t>
    </dgm:pt>
    <dgm:pt modelId="{4F0AC0A9-C325-41A6-8B27-7A2F04F442DB}">
      <dgm:prSet phldrT="[Text]"/>
      <dgm:spPr/>
      <dgm:t>
        <a:bodyPr/>
        <a:lstStyle/>
        <a:p>
          <a:r>
            <a:rPr lang="en-GB" dirty="0"/>
            <a:t>Infection cleared</a:t>
          </a:r>
        </a:p>
      </dgm:t>
    </dgm:pt>
    <dgm:pt modelId="{BEA78D0A-A505-4213-BF6D-AE5AC64F8337}" type="parTrans" cxnId="{113BE80D-673E-4755-A0B5-8C30037535E0}">
      <dgm:prSet/>
      <dgm:spPr/>
      <dgm:t>
        <a:bodyPr/>
        <a:lstStyle/>
        <a:p>
          <a:endParaRPr lang="en-GB"/>
        </a:p>
      </dgm:t>
    </dgm:pt>
    <dgm:pt modelId="{A6F587BA-503C-4647-89D1-7C64D0914DBD}" type="sibTrans" cxnId="{113BE80D-673E-4755-A0B5-8C30037535E0}">
      <dgm:prSet/>
      <dgm:spPr/>
      <dgm:t>
        <a:bodyPr/>
        <a:lstStyle/>
        <a:p>
          <a:endParaRPr lang="en-GB"/>
        </a:p>
      </dgm:t>
    </dgm:pt>
    <dgm:pt modelId="{CD19A29C-D28C-49ED-B920-8D2822913772}">
      <dgm:prSet phldrT="[Text]"/>
      <dgm:spPr/>
      <dgm:t>
        <a:bodyPr/>
        <a:lstStyle/>
        <a:p>
          <a:r>
            <a:rPr lang="en-GB" dirty="0"/>
            <a:t>&gt; response</a:t>
          </a:r>
        </a:p>
      </dgm:t>
    </dgm:pt>
    <dgm:pt modelId="{D4DE84F9-B064-4C07-A4BA-48E168192664}" type="parTrans" cxnId="{64163504-FF80-4589-B7DE-2B3EBA0F1AFB}">
      <dgm:prSet/>
      <dgm:spPr/>
      <dgm:t>
        <a:bodyPr/>
        <a:lstStyle/>
        <a:p>
          <a:endParaRPr lang="en-GB"/>
        </a:p>
      </dgm:t>
    </dgm:pt>
    <dgm:pt modelId="{48FCB211-D277-483B-829E-98945FE23DBF}" type="sibTrans" cxnId="{64163504-FF80-4589-B7DE-2B3EBA0F1AFB}">
      <dgm:prSet/>
      <dgm:spPr/>
      <dgm:t>
        <a:bodyPr/>
        <a:lstStyle/>
        <a:p>
          <a:endParaRPr lang="en-GB"/>
        </a:p>
      </dgm:t>
    </dgm:pt>
    <dgm:pt modelId="{7C55768B-4AD3-45FF-81AA-29E4324C9110}">
      <dgm:prSet phldrT="[Text]"/>
      <dgm:spPr/>
      <dgm:t>
        <a:bodyPr/>
        <a:lstStyle/>
        <a:p>
          <a:r>
            <a:rPr lang="en-GB" dirty="0"/>
            <a:t>Ability to invade bladder wall</a:t>
          </a:r>
        </a:p>
      </dgm:t>
    </dgm:pt>
    <dgm:pt modelId="{D38A08F3-0F6E-4106-9989-2545A2407CF2}" type="parTrans" cxnId="{F289E0B7-024D-4AE5-A22B-33903682722B}">
      <dgm:prSet/>
      <dgm:spPr/>
      <dgm:t>
        <a:bodyPr/>
        <a:lstStyle/>
        <a:p>
          <a:endParaRPr lang="en-GB"/>
        </a:p>
      </dgm:t>
    </dgm:pt>
    <dgm:pt modelId="{03E2A1D6-61BF-47F6-A4B9-343168C6E8E3}" type="sibTrans" cxnId="{F289E0B7-024D-4AE5-A22B-33903682722B}">
      <dgm:prSet/>
      <dgm:spPr/>
      <dgm:t>
        <a:bodyPr/>
        <a:lstStyle/>
        <a:p>
          <a:endParaRPr lang="en-GB"/>
        </a:p>
      </dgm:t>
    </dgm:pt>
    <dgm:pt modelId="{DA72C82E-5654-4599-B32D-A2725F1FF717}">
      <dgm:prSet phldrT="[Text]"/>
      <dgm:spPr/>
      <dgm:t>
        <a:bodyPr/>
        <a:lstStyle/>
        <a:p>
          <a:r>
            <a:rPr lang="en-GB" dirty="0"/>
            <a:t>Damage lining wall</a:t>
          </a:r>
        </a:p>
      </dgm:t>
    </dgm:pt>
    <dgm:pt modelId="{D332F34D-BDD3-40FD-90D1-77B562A6DDB9}" type="parTrans" cxnId="{76349AA5-3611-462B-B2F4-9EECEBD742CC}">
      <dgm:prSet/>
      <dgm:spPr/>
      <dgm:t>
        <a:bodyPr/>
        <a:lstStyle/>
        <a:p>
          <a:endParaRPr lang="en-GB"/>
        </a:p>
      </dgm:t>
    </dgm:pt>
    <dgm:pt modelId="{A7E142BF-2446-4E24-AE13-DB72BB7E021E}" type="sibTrans" cxnId="{76349AA5-3611-462B-B2F4-9EECEBD742CC}">
      <dgm:prSet/>
      <dgm:spPr/>
      <dgm:t>
        <a:bodyPr/>
        <a:lstStyle/>
        <a:p>
          <a:endParaRPr lang="en-GB"/>
        </a:p>
      </dgm:t>
    </dgm:pt>
    <dgm:pt modelId="{BC2465E5-2495-45B1-B57F-4BFE8C1D83FA}">
      <dgm:prSet phldrT="[Text]"/>
      <dgm:spPr/>
      <dgm:t>
        <a:bodyPr/>
        <a:lstStyle/>
        <a:p>
          <a:r>
            <a:rPr lang="en-GB" dirty="0"/>
            <a:t>RUTIs</a:t>
          </a:r>
        </a:p>
      </dgm:t>
    </dgm:pt>
    <dgm:pt modelId="{0EE0D9B1-3116-4741-AF5D-B888C2ABD5AE}" type="parTrans" cxnId="{1634CFBE-6F6E-459A-B6E2-5F948CF29251}">
      <dgm:prSet/>
      <dgm:spPr/>
      <dgm:t>
        <a:bodyPr/>
        <a:lstStyle/>
        <a:p>
          <a:endParaRPr lang="en-GB"/>
        </a:p>
      </dgm:t>
    </dgm:pt>
    <dgm:pt modelId="{F2A023E5-077C-4B6D-BFF8-ACA13E2539CF}" type="sibTrans" cxnId="{1634CFBE-6F6E-459A-B6E2-5F948CF29251}">
      <dgm:prSet/>
      <dgm:spPr/>
      <dgm:t>
        <a:bodyPr/>
        <a:lstStyle/>
        <a:p>
          <a:endParaRPr lang="en-GB"/>
        </a:p>
      </dgm:t>
    </dgm:pt>
    <dgm:pt modelId="{C4376A99-184B-4624-8FBA-39B9502EB00E}" type="pres">
      <dgm:prSet presAssocID="{46C4B266-87F1-4230-AA97-F09FD8E365B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3ABB5E9-78BD-4F1D-940D-D779F2747C09}" type="pres">
      <dgm:prSet presAssocID="{46C4B266-87F1-4230-AA97-F09FD8E365BF}" presName="hierFlow" presStyleCnt="0"/>
      <dgm:spPr/>
    </dgm:pt>
    <dgm:pt modelId="{3B7F96A4-E5DF-4309-A965-CA31058A8B3F}" type="pres">
      <dgm:prSet presAssocID="{46C4B266-87F1-4230-AA97-F09FD8E365B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5A128B4-95AD-494A-A518-874EE49A4DCF}" type="pres">
      <dgm:prSet presAssocID="{E19E1D3A-BCAB-4F86-BD4A-47E435DD3C84}" presName="Name14" presStyleCnt="0"/>
      <dgm:spPr/>
    </dgm:pt>
    <dgm:pt modelId="{65986F38-EAF7-4095-AE68-CF3AA1026782}" type="pres">
      <dgm:prSet presAssocID="{E19E1D3A-BCAB-4F86-BD4A-47E435DD3C84}" presName="level1Shape" presStyleLbl="node0" presStyleIdx="0" presStyleCnt="1">
        <dgm:presLayoutVars>
          <dgm:chPref val="3"/>
        </dgm:presLayoutVars>
      </dgm:prSet>
      <dgm:spPr/>
    </dgm:pt>
    <dgm:pt modelId="{22668F4A-AE47-4EE1-A271-BF34875706E0}" type="pres">
      <dgm:prSet presAssocID="{E19E1D3A-BCAB-4F86-BD4A-47E435DD3C84}" presName="hierChild2" presStyleCnt="0"/>
      <dgm:spPr/>
    </dgm:pt>
    <dgm:pt modelId="{ADFE45A2-90C8-44E9-9921-88707487ECD8}" type="pres">
      <dgm:prSet presAssocID="{F2565870-05D8-42E7-ABC2-1D252318C9EA}" presName="Name19" presStyleLbl="parChTrans1D2" presStyleIdx="0" presStyleCnt="2"/>
      <dgm:spPr/>
    </dgm:pt>
    <dgm:pt modelId="{10DA2D8B-838D-4D55-A79C-455840CF8936}" type="pres">
      <dgm:prSet presAssocID="{0A022B69-C6E5-402E-8031-11C6C02F69AA}" presName="Name21" presStyleCnt="0"/>
      <dgm:spPr/>
    </dgm:pt>
    <dgm:pt modelId="{3D8634DD-D921-4F4E-815E-55990D256002}" type="pres">
      <dgm:prSet presAssocID="{0A022B69-C6E5-402E-8031-11C6C02F69AA}" presName="level2Shape" presStyleLbl="node2" presStyleIdx="0" presStyleCnt="2"/>
      <dgm:spPr/>
    </dgm:pt>
    <dgm:pt modelId="{EB768618-03C3-4266-BDFF-57050A7AA2B1}" type="pres">
      <dgm:prSet presAssocID="{0A022B69-C6E5-402E-8031-11C6C02F69AA}" presName="hierChild3" presStyleCnt="0"/>
      <dgm:spPr/>
    </dgm:pt>
    <dgm:pt modelId="{058C3A87-132F-4423-B8D1-A24CBBDA7FC5}" type="pres">
      <dgm:prSet presAssocID="{BEA78D0A-A505-4213-BF6D-AE5AC64F8337}" presName="Name19" presStyleLbl="parChTrans1D3" presStyleIdx="0" presStyleCnt="2"/>
      <dgm:spPr/>
    </dgm:pt>
    <dgm:pt modelId="{E3DC8DD7-009A-4BFE-A914-0F97FABEE55A}" type="pres">
      <dgm:prSet presAssocID="{4F0AC0A9-C325-41A6-8B27-7A2F04F442DB}" presName="Name21" presStyleCnt="0"/>
      <dgm:spPr/>
    </dgm:pt>
    <dgm:pt modelId="{D6A43343-3A57-4C14-97F1-73FE05CD9562}" type="pres">
      <dgm:prSet presAssocID="{4F0AC0A9-C325-41A6-8B27-7A2F04F442DB}" presName="level2Shape" presStyleLbl="node3" presStyleIdx="0" presStyleCnt="2"/>
      <dgm:spPr/>
    </dgm:pt>
    <dgm:pt modelId="{84786956-F3B9-4A65-9C50-91CC7EEE8825}" type="pres">
      <dgm:prSet presAssocID="{4F0AC0A9-C325-41A6-8B27-7A2F04F442DB}" presName="hierChild3" presStyleCnt="0"/>
      <dgm:spPr/>
    </dgm:pt>
    <dgm:pt modelId="{E6A9DD47-B8D4-4A9D-AA34-113DD639DB05}" type="pres">
      <dgm:prSet presAssocID="{D4DE84F9-B064-4C07-A4BA-48E168192664}" presName="Name19" presStyleLbl="parChTrans1D2" presStyleIdx="1" presStyleCnt="2"/>
      <dgm:spPr/>
    </dgm:pt>
    <dgm:pt modelId="{37923004-3FAE-4468-B2D1-43275FBC253D}" type="pres">
      <dgm:prSet presAssocID="{CD19A29C-D28C-49ED-B920-8D2822913772}" presName="Name21" presStyleCnt="0"/>
      <dgm:spPr/>
    </dgm:pt>
    <dgm:pt modelId="{57E7973C-304A-4ED9-A248-59DE1FDC27CE}" type="pres">
      <dgm:prSet presAssocID="{CD19A29C-D28C-49ED-B920-8D2822913772}" presName="level2Shape" presStyleLbl="node2" presStyleIdx="1" presStyleCnt="2"/>
      <dgm:spPr/>
    </dgm:pt>
    <dgm:pt modelId="{D14E7DF6-44CD-4D9E-B067-26A7D2FD437A}" type="pres">
      <dgm:prSet presAssocID="{CD19A29C-D28C-49ED-B920-8D2822913772}" presName="hierChild3" presStyleCnt="0"/>
      <dgm:spPr/>
    </dgm:pt>
    <dgm:pt modelId="{35A005AD-C9AA-4A74-B805-6842DFBE38A0}" type="pres">
      <dgm:prSet presAssocID="{D332F34D-BDD3-40FD-90D1-77B562A6DDB9}" presName="Name19" presStyleLbl="parChTrans1D3" presStyleIdx="1" presStyleCnt="2"/>
      <dgm:spPr/>
    </dgm:pt>
    <dgm:pt modelId="{697A2C54-89FC-42D1-826C-C953F485C552}" type="pres">
      <dgm:prSet presAssocID="{DA72C82E-5654-4599-B32D-A2725F1FF717}" presName="Name21" presStyleCnt="0"/>
      <dgm:spPr/>
    </dgm:pt>
    <dgm:pt modelId="{0D91EACB-5BC0-4530-A8A1-6C4105C76890}" type="pres">
      <dgm:prSet presAssocID="{DA72C82E-5654-4599-B32D-A2725F1FF717}" presName="level2Shape" presStyleLbl="node3" presStyleIdx="1" presStyleCnt="2"/>
      <dgm:spPr/>
    </dgm:pt>
    <dgm:pt modelId="{21DBEC52-B60F-4611-83DC-D504D1FDC822}" type="pres">
      <dgm:prSet presAssocID="{DA72C82E-5654-4599-B32D-A2725F1FF717}" presName="hierChild3" presStyleCnt="0"/>
      <dgm:spPr/>
    </dgm:pt>
    <dgm:pt modelId="{653BA70D-418F-4639-8F30-98AE16C5422D}" type="pres">
      <dgm:prSet presAssocID="{D38A08F3-0F6E-4106-9989-2545A2407CF2}" presName="Name19" presStyleLbl="parChTrans1D4" presStyleIdx="0" presStyleCnt="2"/>
      <dgm:spPr/>
    </dgm:pt>
    <dgm:pt modelId="{7953608A-8C6F-453D-B808-8FA4CB57EB2C}" type="pres">
      <dgm:prSet presAssocID="{7C55768B-4AD3-45FF-81AA-29E4324C9110}" presName="Name21" presStyleCnt="0"/>
      <dgm:spPr/>
    </dgm:pt>
    <dgm:pt modelId="{CE5B1328-C1B1-443D-8C33-1971C0AB9794}" type="pres">
      <dgm:prSet presAssocID="{7C55768B-4AD3-45FF-81AA-29E4324C9110}" presName="level2Shape" presStyleLbl="node4" presStyleIdx="0" presStyleCnt="2"/>
      <dgm:spPr/>
    </dgm:pt>
    <dgm:pt modelId="{2346F8C4-6BEC-4BF6-BAD7-42352D0D46EE}" type="pres">
      <dgm:prSet presAssocID="{7C55768B-4AD3-45FF-81AA-29E4324C9110}" presName="hierChild3" presStyleCnt="0"/>
      <dgm:spPr/>
    </dgm:pt>
    <dgm:pt modelId="{4E5B5E20-3B11-41ED-8861-A3CE52017C60}" type="pres">
      <dgm:prSet presAssocID="{0EE0D9B1-3116-4741-AF5D-B888C2ABD5AE}" presName="Name19" presStyleLbl="parChTrans1D4" presStyleIdx="1" presStyleCnt="2"/>
      <dgm:spPr/>
    </dgm:pt>
    <dgm:pt modelId="{2561B481-3480-4BA4-AE06-53D8B5371CFD}" type="pres">
      <dgm:prSet presAssocID="{BC2465E5-2495-45B1-B57F-4BFE8C1D83FA}" presName="Name21" presStyleCnt="0"/>
      <dgm:spPr/>
    </dgm:pt>
    <dgm:pt modelId="{60FD2235-7486-4855-8150-B3C734A8D284}" type="pres">
      <dgm:prSet presAssocID="{BC2465E5-2495-45B1-B57F-4BFE8C1D83FA}" presName="level2Shape" presStyleLbl="node4" presStyleIdx="1" presStyleCnt="2"/>
      <dgm:spPr/>
    </dgm:pt>
    <dgm:pt modelId="{6A691765-329C-4A24-945A-A9DFC737D07B}" type="pres">
      <dgm:prSet presAssocID="{BC2465E5-2495-45B1-B57F-4BFE8C1D83FA}" presName="hierChild3" presStyleCnt="0"/>
      <dgm:spPr/>
    </dgm:pt>
    <dgm:pt modelId="{D8414CD0-346E-4BAE-ABE6-AC3CA98FF9F7}" type="pres">
      <dgm:prSet presAssocID="{46C4B266-87F1-4230-AA97-F09FD8E365BF}" presName="bgShapesFlow" presStyleCnt="0"/>
      <dgm:spPr/>
    </dgm:pt>
  </dgm:ptLst>
  <dgm:cxnLst>
    <dgm:cxn modelId="{64163504-FF80-4589-B7DE-2B3EBA0F1AFB}" srcId="{E19E1D3A-BCAB-4F86-BD4A-47E435DD3C84}" destId="{CD19A29C-D28C-49ED-B920-8D2822913772}" srcOrd="1" destOrd="0" parTransId="{D4DE84F9-B064-4C07-A4BA-48E168192664}" sibTransId="{48FCB211-D277-483B-829E-98945FE23DBF}"/>
    <dgm:cxn modelId="{113BE80D-673E-4755-A0B5-8C30037535E0}" srcId="{0A022B69-C6E5-402E-8031-11C6C02F69AA}" destId="{4F0AC0A9-C325-41A6-8B27-7A2F04F442DB}" srcOrd="0" destOrd="0" parTransId="{BEA78D0A-A505-4213-BF6D-AE5AC64F8337}" sibTransId="{A6F587BA-503C-4647-89D1-7C64D0914DBD}"/>
    <dgm:cxn modelId="{45BB1D15-A3BD-4F7E-81F7-1F3B802A61CB}" type="presOf" srcId="{DA72C82E-5654-4599-B32D-A2725F1FF717}" destId="{0D91EACB-5BC0-4530-A8A1-6C4105C76890}" srcOrd="0" destOrd="0" presId="urn:microsoft.com/office/officeart/2005/8/layout/hierarchy6"/>
    <dgm:cxn modelId="{576FF519-526A-435E-B814-5ABDE17C3C76}" type="presOf" srcId="{CD19A29C-D28C-49ED-B920-8D2822913772}" destId="{57E7973C-304A-4ED9-A248-59DE1FDC27CE}" srcOrd="0" destOrd="0" presId="urn:microsoft.com/office/officeart/2005/8/layout/hierarchy6"/>
    <dgm:cxn modelId="{E48BA64B-73A2-484B-891E-92468B3F59D7}" type="presOf" srcId="{4F0AC0A9-C325-41A6-8B27-7A2F04F442DB}" destId="{D6A43343-3A57-4C14-97F1-73FE05CD9562}" srcOrd="0" destOrd="0" presId="urn:microsoft.com/office/officeart/2005/8/layout/hierarchy6"/>
    <dgm:cxn modelId="{BC22D670-7F01-4D0E-A704-2684E10019B9}" type="presOf" srcId="{BEA78D0A-A505-4213-BF6D-AE5AC64F8337}" destId="{058C3A87-132F-4423-B8D1-A24CBBDA7FC5}" srcOrd="0" destOrd="0" presId="urn:microsoft.com/office/officeart/2005/8/layout/hierarchy6"/>
    <dgm:cxn modelId="{5404D483-5240-4641-8CC3-EDD6150706A8}" srcId="{E19E1D3A-BCAB-4F86-BD4A-47E435DD3C84}" destId="{0A022B69-C6E5-402E-8031-11C6C02F69AA}" srcOrd="0" destOrd="0" parTransId="{F2565870-05D8-42E7-ABC2-1D252318C9EA}" sibTransId="{AEBF39D1-DF30-4538-A3CB-D588FBACA04D}"/>
    <dgm:cxn modelId="{72368597-3BB0-451B-9604-ED5AB2ED668D}" type="presOf" srcId="{7C55768B-4AD3-45FF-81AA-29E4324C9110}" destId="{CE5B1328-C1B1-443D-8C33-1971C0AB9794}" srcOrd="0" destOrd="0" presId="urn:microsoft.com/office/officeart/2005/8/layout/hierarchy6"/>
    <dgm:cxn modelId="{6152189C-293E-41CF-8B03-E8B9340B5B0C}" type="presOf" srcId="{D38A08F3-0F6E-4106-9989-2545A2407CF2}" destId="{653BA70D-418F-4639-8F30-98AE16C5422D}" srcOrd="0" destOrd="0" presId="urn:microsoft.com/office/officeart/2005/8/layout/hierarchy6"/>
    <dgm:cxn modelId="{09A9C99D-9B37-428F-8C26-0788A066958A}" type="presOf" srcId="{F2565870-05D8-42E7-ABC2-1D252318C9EA}" destId="{ADFE45A2-90C8-44E9-9921-88707487ECD8}" srcOrd="0" destOrd="0" presId="urn:microsoft.com/office/officeart/2005/8/layout/hierarchy6"/>
    <dgm:cxn modelId="{EA32AA9F-379C-44DA-ACD8-B4744D7C3336}" type="presOf" srcId="{D4DE84F9-B064-4C07-A4BA-48E168192664}" destId="{E6A9DD47-B8D4-4A9D-AA34-113DD639DB05}" srcOrd="0" destOrd="0" presId="urn:microsoft.com/office/officeart/2005/8/layout/hierarchy6"/>
    <dgm:cxn modelId="{76349AA5-3611-462B-B2F4-9EECEBD742CC}" srcId="{CD19A29C-D28C-49ED-B920-8D2822913772}" destId="{DA72C82E-5654-4599-B32D-A2725F1FF717}" srcOrd="0" destOrd="0" parTransId="{D332F34D-BDD3-40FD-90D1-77B562A6DDB9}" sibTransId="{A7E142BF-2446-4E24-AE13-DB72BB7E021E}"/>
    <dgm:cxn modelId="{F289E0B7-024D-4AE5-A22B-33903682722B}" srcId="{DA72C82E-5654-4599-B32D-A2725F1FF717}" destId="{7C55768B-4AD3-45FF-81AA-29E4324C9110}" srcOrd="0" destOrd="0" parTransId="{D38A08F3-0F6E-4106-9989-2545A2407CF2}" sibTransId="{03E2A1D6-61BF-47F6-A4B9-343168C6E8E3}"/>
    <dgm:cxn modelId="{1634CFBE-6F6E-459A-B6E2-5F948CF29251}" srcId="{7C55768B-4AD3-45FF-81AA-29E4324C9110}" destId="{BC2465E5-2495-45B1-B57F-4BFE8C1D83FA}" srcOrd="0" destOrd="0" parTransId="{0EE0D9B1-3116-4741-AF5D-B888C2ABD5AE}" sibTransId="{F2A023E5-077C-4B6D-BFF8-ACA13E2539CF}"/>
    <dgm:cxn modelId="{6BFCFFCD-DB68-47F9-BA65-BBD202479C04}" type="presOf" srcId="{D332F34D-BDD3-40FD-90D1-77B562A6DDB9}" destId="{35A005AD-C9AA-4A74-B805-6842DFBE38A0}" srcOrd="0" destOrd="0" presId="urn:microsoft.com/office/officeart/2005/8/layout/hierarchy6"/>
    <dgm:cxn modelId="{C80B32D1-482D-41E7-9737-AD0E9E018A15}" type="presOf" srcId="{E19E1D3A-BCAB-4F86-BD4A-47E435DD3C84}" destId="{65986F38-EAF7-4095-AE68-CF3AA1026782}" srcOrd="0" destOrd="0" presId="urn:microsoft.com/office/officeart/2005/8/layout/hierarchy6"/>
    <dgm:cxn modelId="{DB485DE0-F0F0-420F-B87B-6F025F27A1B8}" type="presOf" srcId="{0EE0D9B1-3116-4741-AF5D-B888C2ABD5AE}" destId="{4E5B5E20-3B11-41ED-8861-A3CE52017C60}" srcOrd="0" destOrd="0" presId="urn:microsoft.com/office/officeart/2005/8/layout/hierarchy6"/>
    <dgm:cxn modelId="{5F10D6E3-3C42-44FE-9007-9F583C71BBF3}" type="presOf" srcId="{46C4B266-87F1-4230-AA97-F09FD8E365BF}" destId="{C4376A99-184B-4624-8FBA-39B9502EB00E}" srcOrd="0" destOrd="0" presId="urn:microsoft.com/office/officeart/2005/8/layout/hierarchy6"/>
    <dgm:cxn modelId="{839FCDEB-C89D-4865-B693-FD8F8FEA7761}" type="presOf" srcId="{BC2465E5-2495-45B1-B57F-4BFE8C1D83FA}" destId="{60FD2235-7486-4855-8150-B3C734A8D284}" srcOrd="0" destOrd="0" presId="urn:microsoft.com/office/officeart/2005/8/layout/hierarchy6"/>
    <dgm:cxn modelId="{6E64A0F0-0610-4FF9-B2EE-3F9574BA6135}" type="presOf" srcId="{0A022B69-C6E5-402E-8031-11C6C02F69AA}" destId="{3D8634DD-D921-4F4E-815E-55990D256002}" srcOrd="0" destOrd="0" presId="urn:microsoft.com/office/officeart/2005/8/layout/hierarchy6"/>
    <dgm:cxn modelId="{C068BBFC-F7F7-498D-8143-119CBE624A50}" srcId="{46C4B266-87F1-4230-AA97-F09FD8E365BF}" destId="{E19E1D3A-BCAB-4F86-BD4A-47E435DD3C84}" srcOrd="0" destOrd="0" parTransId="{C2045248-7472-47F1-BC2F-D6491567E301}" sibTransId="{1BBCBC99-D970-4B5C-B07D-A3DF72DD6F80}"/>
    <dgm:cxn modelId="{DD014190-A0D6-4B21-B38F-14FB09EC52F0}" type="presParOf" srcId="{C4376A99-184B-4624-8FBA-39B9502EB00E}" destId="{E3ABB5E9-78BD-4F1D-940D-D779F2747C09}" srcOrd="0" destOrd="0" presId="urn:microsoft.com/office/officeart/2005/8/layout/hierarchy6"/>
    <dgm:cxn modelId="{1A3540FB-C0A2-43B9-873E-565BAFC9A03B}" type="presParOf" srcId="{E3ABB5E9-78BD-4F1D-940D-D779F2747C09}" destId="{3B7F96A4-E5DF-4309-A965-CA31058A8B3F}" srcOrd="0" destOrd="0" presId="urn:microsoft.com/office/officeart/2005/8/layout/hierarchy6"/>
    <dgm:cxn modelId="{9C50A281-3A1F-4F4C-814C-D6BBCE4A840E}" type="presParOf" srcId="{3B7F96A4-E5DF-4309-A965-CA31058A8B3F}" destId="{55A128B4-95AD-494A-A518-874EE49A4DCF}" srcOrd="0" destOrd="0" presId="urn:microsoft.com/office/officeart/2005/8/layout/hierarchy6"/>
    <dgm:cxn modelId="{41F246B0-2771-4150-A0F6-26CE85567AF5}" type="presParOf" srcId="{55A128B4-95AD-494A-A518-874EE49A4DCF}" destId="{65986F38-EAF7-4095-AE68-CF3AA1026782}" srcOrd="0" destOrd="0" presId="urn:microsoft.com/office/officeart/2005/8/layout/hierarchy6"/>
    <dgm:cxn modelId="{184EFA1E-5777-47B7-B823-3AE1EDEA3D4A}" type="presParOf" srcId="{55A128B4-95AD-494A-A518-874EE49A4DCF}" destId="{22668F4A-AE47-4EE1-A271-BF34875706E0}" srcOrd="1" destOrd="0" presId="urn:microsoft.com/office/officeart/2005/8/layout/hierarchy6"/>
    <dgm:cxn modelId="{E6533C0C-A0EC-48C0-8666-316E25CA18C9}" type="presParOf" srcId="{22668F4A-AE47-4EE1-A271-BF34875706E0}" destId="{ADFE45A2-90C8-44E9-9921-88707487ECD8}" srcOrd="0" destOrd="0" presId="urn:microsoft.com/office/officeart/2005/8/layout/hierarchy6"/>
    <dgm:cxn modelId="{5AD2B80A-6AE5-4E3A-B528-93591E925D91}" type="presParOf" srcId="{22668F4A-AE47-4EE1-A271-BF34875706E0}" destId="{10DA2D8B-838D-4D55-A79C-455840CF8936}" srcOrd="1" destOrd="0" presId="urn:microsoft.com/office/officeart/2005/8/layout/hierarchy6"/>
    <dgm:cxn modelId="{68484CBE-DB79-4A50-85C9-3CA139BD7B87}" type="presParOf" srcId="{10DA2D8B-838D-4D55-A79C-455840CF8936}" destId="{3D8634DD-D921-4F4E-815E-55990D256002}" srcOrd="0" destOrd="0" presId="urn:microsoft.com/office/officeart/2005/8/layout/hierarchy6"/>
    <dgm:cxn modelId="{9FB3F9EB-9DF8-461F-8669-719E5D06D88C}" type="presParOf" srcId="{10DA2D8B-838D-4D55-A79C-455840CF8936}" destId="{EB768618-03C3-4266-BDFF-57050A7AA2B1}" srcOrd="1" destOrd="0" presId="urn:microsoft.com/office/officeart/2005/8/layout/hierarchy6"/>
    <dgm:cxn modelId="{44D16EC3-A694-4D2A-A996-3D7D0A8708BA}" type="presParOf" srcId="{EB768618-03C3-4266-BDFF-57050A7AA2B1}" destId="{058C3A87-132F-4423-B8D1-A24CBBDA7FC5}" srcOrd="0" destOrd="0" presId="urn:microsoft.com/office/officeart/2005/8/layout/hierarchy6"/>
    <dgm:cxn modelId="{16D26DD6-D6AF-44FC-A685-978DB244772D}" type="presParOf" srcId="{EB768618-03C3-4266-BDFF-57050A7AA2B1}" destId="{E3DC8DD7-009A-4BFE-A914-0F97FABEE55A}" srcOrd="1" destOrd="0" presId="urn:microsoft.com/office/officeart/2005/8/layout/hierarchy6"/>
    <dgm:cxn modelId="{BF82E784-8C1C-48A4-A326-5D4D008B483B}" type="presParOf" srcId="{E3DC8DD7-009A-4BFE-A914-0F97FABEE55A}" destId="{D6A43343-3A57-4C14-97F1-73FE05CD9562}" srcOrd="0" destOrd="0" presId="urn:microsoft.com/office/officeart/2005/8/layout/hierarchy6"/>
    <dgm:cxn modelId="{F04AAB15-24BB-4412-9D10-A3336FB8DC40}" type="presParOf" srcId="{E3DC8DD7-009A-4BFE-A914-0F97FABEE55A}" destId="{84786956-F3B9-4A65-9C50-91CC7EEE8825}" srcOrd="1" destOrd="0" presId="urn:microsoft.com/office/officeart/2005/8/layout/hierarchy6"/>
    <dgm:cxn modelId="{F1B330DB-8D6C-4076-A2EA-191D9BA82288}" type="presParOf" srcId="{22668F4A-AE47-4EE1-A271-BF34875706E0}" destId="{E6A9DD47-B8D4-4A9D-AA34-113DD639DB05}" srcOrd="2" destOrd="0" presId="urn:microsoft.com/office/officeart/2005/8/layout/hierarchy6"/>
    <dgm:cxn modelId="{65F0140E-5844-44E9-A2CB-A1D1C6761040}" type="presParOf" srcId="{22668F4A-AE47-4EE1-A271-BF34875706E0}" destId="{37923004-3FAE-4468-B2D1-43275FBC253D}" srcOrd="3" destOrd="0" presId="urn:microsoft.com/office/officeart/2005/8/layout/hierarchy6"/>
    <dgm:cxn modelId="{0E6BE8C7-E18B-4EFD-A520-D236C0C77581}" type="presParOf" srcId="{37923004-3FAE-4468-B2D1-43275FBC253D}" destId="{57E7973C-304A-4ED9-A248-59DE1FDC27CE}" srcOrd="0" destOrd="0" presId="urn:microsoft.com/office/officeart/2005/8/layout/hierarchy6"/>
    <dgm:cxn modelId="{8BC5AA80-1C30-488D-A87F-F3F3DB15FA58}" type="presParOf" srcId="{37923004-3FAE-4468-B2D1-43275FBC253D}" destId="{D14E7DF6-44CD-4D9E-B067-26A7D2FD437A}" srcOrd="1" destOrd="0" presId="urn:microsoft.com/office/officeart/2005/8/layout/hierarchy6"/>
    <dgm:cxn modelId="{2B62418D-34F6-41EC-A8A6-B115FFF74586}" type="presParOf" srcId="{D14E7DF6-44CD-4D9E-B067-26A7D2FD437A}" destId="{35A005AD-C9AA-4A74-B805-6842DFBE38A0}" srcOrd="0" destOrd="0" presId="urn:microsoft.com/office/officeart/2005/8/layout/hierarchy6"/>
    <dgm:cxn modelId="{20F99D00-2FB4-4C1C-BDFF-82E87E58BB71}" type="presParOf" srcId="{D14E7DF6-44CD-4D9E-B067-26A7D2FD437A}" destId="{697A2C54-89FC-42D1-826C-C953F485C552}" srcOrd="1" destOrd="0" presId="urn:microsoft.com/office/officeart/2005/8/layout/hierarchy6"/>
    <dgm:cxn modelId="{156A47CA-26D9-4AB6-97BD-52C836C2C40F}" type="presParOf" srcId="{697A2C54-89FC-42D1-826C-C953F485C552}" destId="{0D91EACB-5BC0-4530-A8A1-6C4105C76890}" srcOrd="0" destOrd="0" presId="urn:microsoft.com/office/officeart/2005/8/layout/hierarchy6"/>
    <dgm:cxn modelId="{38607886-CE05-404E-B908-252D2E865E19}" type="presParOf" srcId="{697A2C54-89FC-42D1-826C-C953F485C552}" destId="{21DBEC52-B60F-4611-83DC-D504D1FDC822}" srcOrd="1" destOrd="0" presId="urn:microsoft.com/office/officeart/2005/8/layout/hierarchy6"/>
    <dgm:cxn modelId="{7EDDF0E8-02F8-4A31-8D52-A28547DE4854}" type="presParOf" srcId="{21DBEC52-B60F-4611-83DC-D504D1FDC822}" destId="{653BA70D-418F-4639-8F30-98AE16C5422D}" srcOrd="0" destOrd="0" presId="urn:microsoft.com/office/officeart/2005/8/layout/hierarchy6"/>
    <dgm:cxn modelId="{8B9E4D9B-9A40-4148-A4DF-CB6CADBBB5A6}" type="presParOf" srcId="{21DBEC52-B60F-4611-83DC-D504D1FDC822}" destId="{7953608A-8C6F-453D-B808-8FA4CB57EB2C}" srcOrd="1" destOrd="0" presId="urn:microsoft.com/office/officeart/2005/8/layout/hierarchy6"/>
    <dgm:cxn modelId="{E8743245-4B82-4D24-854A-AB581C2782C6}" type="presParOf" srcId="{7953608A-8C6F-453D-B808-8FA4CB57EB2C}" destId="{CE5B1328-C1B1-443D-8C33-1971C0AB9794}" srcOrd="0" destOrd="0" presId="urn:microsoft.com/office/officeart/2005/8/layout/hierarchy6"/>
    <dgm:cxn modelId="{1CDF5F24-28DE-471F-B279-2ED0E7C03E08}" type="presParOf" srcId="{7953608A-8C6F-453D-B808-8FA4CB57EB2C}" destId="{2346F8C4-6BEC-4BF6-BAD7-42352D0D46EE}" srcOrd="1" destOrd="0" presId="urn:microsoft.com/office/officeart/2005/8/layout/hierarchy6"/>
    <dgm:cxn modelId="{FB7B8499-2D85-4C02-B3A5-F7F078415FC2}" type="presParOf" srcId="{2346F8C4-6BEC-4BF6-BAD7-42352D0D46EE}" destId="{4E5B5E20-3B11-41ED-8861-A3CE52017C60}" srcOrd="0" destOrd="0" presId="urn:microsoft.com/office/officeart/2005/8/layout/hierarchy6"/>
    <dgm:cxn modelId="{8F317981-401B-4D28-8355-D5B04B2CE187}" type="presParOf" srcId="{2346F8C4-6BEC-4BF6-BAD7-42352D0D46EE}" destId="{2561B481-3480-4BA4-AE06-53D8B5371CFD}" srcOrd="1" destOrd="0" presId="urn:microsoft.com/office/officeart/2005/8/layout/hierarchy6"/>
    <dgm:cxn modelId="{5DE24452-72A0-410C-9B82-A5B255D5D355}" type="presParOf" srcId="{2561B481-3480-4BA4-AE06-53D8B5371CFD}" destId="{60FD2235-7486-4855-8150-B3C734A8D284}" srcOrd="0" destOrd="0" presId="urn:microsoft.com/office/officeart/2005/8/layout/hierarchy6"/>
    <dgm:cxn modelId="{629F171F-E7E9-41EA-97C1-4AD62F85905A}" type="presParOf" srcId="{2561B481-3480-4BA4-AE06-53D8B5371CFD}" destId="{6A691765-329C-4A24-945A-A9DFC737D07B}" srcOrd="1" destOrd="0" presId="urn:microsoft.com/office/officeart/2005/8/layout/hierarchy6"/>
    <dgm:cxn modelId="{BA2A1FA1-28C0-4F0A-9C65-BEE4476966BC}" type="presParOf" srcId="{C4376A99-184B-4624-8FBA-39B9502EB00E}" destId="{D8414CD0-346E-4BAE-ABE6-AC3CA98FF9F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80CA6FA-D4F5-AD49-BE79-E90560301C3A}" type="doc">
      <dgm:prSet loTypeId="urn:microsoft.com/office/officeart/2009/3/layout/PlusandMinus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0CAACFB4-C841-2442-B762-67DDB31596B6}">
      <dgm:prSet phldrT="[Text]"/>
      <dgm:spPr/>
      <dgm:t>
        <a:bodyPr/>
        <a:lstStyle/>
        <a:p>
          <a:r>
            <a:rPr lang="en-GB" dirty="0"/>
            <a:t>Over-active ”tense” muscles</a:t>
          </a:r>
        </a:p>
      </dgm:t>
    </dgm:pt>
    <dgm:pt modelId="{180E59F8-5779-9048-84EF-1F39AF546A0E}" type="parTrans" cxnId="{B3A4ECEA-F1C1-3547-9078-D4E381BE017D}">
      <dgm:prSet/>
      <dgm:spPr/>
      <dgm:t>
        <a:bodyPr/>
        <a:lstStyle/>
        <a:p>
          <a:endParaRPr lang="en-GB"/>
        </a:p>
      </dgm:t>
    </dgm:pt>
    <dgm:pt modelId="{211B80D6-16B1-234D-AF93-79D71988A469}" type="sibTrans" cxnId="{B3A4ECEA-F1C1-3547-9078-D4E381BE017D}">
      <dgm:prSet/>
      <dgm:spPr/>
      <dgm:t>
        <a:bodyPr/>
        <a:lstStyle/>
        <a:p>
          <a:endParaRPr lang="en-GB"/>
        </a:p>
      </dgm:t>
    </dgm:pt>
    <dgm:pt modelId="{8CDD1C21-0B78-BA4A-ACBD-50A8B23324FF}">
      <dgm:prSet phldrT="[Text]"/>
      <dgm:spPr/>
      <dgm:t>
        <a:bodyPr/>
        <a:lstStyle/>
        <a:p>
          <a:r>
            <a:rPr lang="en-GB" dirty="0"/>
            <a:t>Under-active ”weak” muscles</a:t>
          </a:r>
        </a:p>
      </dgm:t>
    </dgm:pt>
    <dgm:pt modelId="{75466C97-43B7-7745-9CCE-5C22B92166D1}" type="parTrans" cxnId="{C99EABCE-BEC0-E44D-BE79-0B88275B49C1}">
      <dgm:prSet/>
      <dgm:spPr/>
      <dgm:t>
        <a:bodyPr/>
        <a:lstStyle/>
        <a:p>
          <a:endParaRPr lang="en-GB"/>
        </a:p>
      </dgm:t>
    </dgm:pt>
    <dgm:pt modelId="{55FA91F6-687C-8946-9EA3-24542F66D9AF}" type="sibTrans" cxnId="{C99EABCE-BEC0-E44D-BE79-0B88275B49C1}">
      <dgm:prSet/>
      <dgm:spPr/>
      <dgm:t>
        <a:bodyPr/>
        <a:lstStyle/>
        <a:p>
          <a:endParaRPr lang="en-GB"/>
        </a:p>
      </dgm:t>
    </dgm:pt>
    <dgm:pt modelId="{B1C0E5DA-DE08-764E-ABB0-4D82AF3B1C2B}" type="pres">
      <dgm:prSet presAssocID="{F80CA6FA-D4F5-AD49-BE79-E90560301C3A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2A96C7D4-B3EC-DE47-986D-BE71193DD795}" type="pres">
      <dgm:prSet presAssocID="{F80CA6FA-D4F5-AD49-BE79-E90560301C3A}" presName="Background" presStyleLbl="bgImgPlace1" presStyleIdx="0" presStyleCnt="1" custLinFactNeighborX="-202" custLinFactNeighborY="-3910"/>
      <dgm:spPr/>
    </dgm:pt>
    <dgm:pt modelId="{075D878D-34E4-4D4E-A0A6-A559FDD4E1B8}" type="pres">
      <dgm:prSet presAssocID="{F80CA6FA-D4F5-AD49-BE79-E90560301C3A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FD4A435F-02CE-6D40-922B-8B4138EF9405}" type="pres">
      <dgm:prSet presAssocID="{F80CA6FA-D4F5-AD49-BE79-E90560301C3A}" presName="ParentText2" presStyleLbl="revTx" presStyleIdx="1" presStyleCnt="2" custScaleX="104355" custLinFactNeighborX="2611" custLinFactNeighborY="914">
        <dgm:presLayoutVars>
          <dgm:chMax val="0"/>
          <dgm:chPref val="0"/>
          <dgm:bulletEnabled val="1"/>
        </dgm:presLayoutVars>
      </dgm:prSet>
      <dgm:spPr/>
    </dgm:pt>
    <dgm:pt modelId="{D9D619D6-39FE-1B4C-94EA-332E533833A6}" type="pres">
      <dgm:prSet presAssocID="{F80CA6FA-D4F5-AD49-BE79-E90560301C3A}" presName="Plus" presStyleLbl="alignNode1" presStyleIdx="0" presStyleCnt="2"/>
      <dgm:spPr/>
    </dgm:pt>
    <dgm:pt modelId="{391C2A74-C5EF-744E-9F9A-78C7F3BBBE74}" type="pres">
      <dgm:prSet presAssocID="{F80CA6FA-D4F5-AD49-BE79-E90560301C3A}" presName="Minus" presStyleLbl="alignNode1" presStyleIdx="1" presStyleCnt="2"/>
      <dgm:spPr/>
    </dgm:pt>
    <dgm:pt modelId="{E08415CE-65B2-9D45-98BB-5C8948F2D413}" type="pres">
      <dgm:prSet presAssocID="{F80CA6FA-D4F5-AD49-BE79-E90560301C3A}" presName="Divider" presStyleLbl="parChTrans1D1" presStyleIdx="0" presStyleCnt="1"/>
      <dgm:spPr/>
    </dgm:pt>
  </dgm:ptLst>
  <dgm:cxnLst>
    <dgm:cxn modelId="{9C6BCE89-E821-DB43-A4F4-D59A53CF864F}" type="presOf" srcId="{0CAACFB4-C841-2442-B762-67DDB31596B6}" destId="{075D878D-34E4-4D4E-A0A6-A559FDD4E1B8}" srcOrd="0" destOrd="0" presId="urn:microsoft.com/office/officeart/2009/3/layout/PlusandMinus"/>
    <dgm:cxn modelId="{66D17090-DC95-FA43-86C7-B6C32A6B0138}" type="presOf" srcId="{8CDD1C21-0B78-BA4A-ACBD-50A8B23324FF}" destId="{FD4A435F-02CE-6D40-922B-8B4138EF9405}" srcOrd="0" destOrd="0" presId="urn:microsoft.com/office/officeart/2009/3/layout/PlusandMinus"/>
    <dgm:cxn modelId="{D8FE68B1-D9EC-6742-AFA0-E60F1A049BB5}" type="presOf" srcId="{F80CA6FA-D4F5-AD49-BE79-E90560301C3A}" destId="{B1C0E5DA-DE08-764E-ABB0-4D82AF3B1C2B}" srcOrd="0" destOrd="0" presId="urn:microsoft.com/office/officeart/2009/3/layout/PlusandMinus"/>
    <dgm:cxn modelId="{C99EABCE-BEC0-E44D-BE79-0B88275B49C1}" srcId="{F80CA6FA-D4F5-AD49-BE79-E90560301C3A}" destId="{8CDD1C21-0B78-BA4A-ACBD-50A8B23324FF}" srcOrd="1" destOrd="0" parTransId="{75466C97-43B7-7745-9CCE-5C22B92166D1}" sibTransId="{55FA91F6-687C-8946-9EA3-24542F66D9AF}"/>
    <dgm:cxn modelId="{B3A4ECEA-F1C1-3547-9078-D4E381BE017D}" srcId="{F80CA6FA-D4F5-AD49-BE79-E90560301C3A}" destId="{0CAACFB4-C841-2442-B762-67DDB31596B6}" srcOrd="0" destOrd="0" parTransId="{180E59F8-5779-9048-84EF-1F39AF546A0E}" sibTransId="{211B80D6-16B1-234D-AF93-79D71988A469}"/>
    <dgm:cxn modelId="{675DE4CE-C744-5F47-9C9E-397AC3289EB0}" type="presParOf" srcId="{B1C0E5DA-DE08-764E-ABB0-4D82AF3B1C2B}" destId="{2A96C7D4-B3EC-DE47-986D-BE71193DD795}" srcOrd="0" destOrd="0" presId="urn:microsoft.com/office/officeart/2009/3/layout/PlusandMinus"/>
    <dgm:cxn modelId="{B39D0B03-E178-CB4B-97E3-D25C0E0148A8}" type="presParOf" srcId="{B1C0E5DA-DE08-764E-ABB0-4D82AF3B1C2B}" destId="{075D878D-34E4-4D4E-A0A6-A559FDD4E1B8}" srcOrd="1" destOrd="0" presId="urn:microsoft.com/office/officeart/2009/3/layout/PlusandMinus"/>
    <dgm:cxn modelId="{1C088F6A-A73F-C144-B945-D13C2F410C1E}" type="presParOf" srcId="{B1C0E5DA-DE08-764E-ABB0-4D82AF3B1C2B}" destId="{FD4A435F-02CE-6D40-922B-8B4138EF9405}" srcOrd="2" destOrd="0" presId="urn:microsoft.com/office/officeart/2009/3/layout/PlusandMinus"/>
    <dgm:cxn modelId="{4DE38AE8-02C5-A448-A32D-9ADE24C2ACDC}" type="presParOf" srcId="{B1C0E5DA-DE08-764E-ABB0-4D82AF3B1C2B}" destId="{D9D619D6-39FE-1B4C-94EA-332E533833A6}" srcOrd="3" destOrd="0" presId="urn:microsoft.com/office/officeart/2009/3/layout/PlusandMinus"/>
    <dgm:cxn modelId="{6D53DAB2-4C55-D14A-86AE-C7CC75F4E22E}" type="presParOf" srcId="{B1C0E5DA-DE08-764E-ABB0-4D82AF3B1C2B}" destId="{391C2A74-C5EF-744E-9F9A-78C7F3BBBE74}" srcOrd="4" destOrd="0" presId="urn:microsoft.com/office/officeart/2009/3/layout/PlusandMinus"/>
    <dgm:cxn modelId="{B2B8655E-076A-F242-9283-05B4B6DD0ACE}" type="presParOf" srcId="{B1C0E5DA-DE08-764E-ABB0-4D82AF3B1C2B}" destId="{E08415CE-65B2-9D45-98BB-5C8948F2D413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CD3C894-3DE1-46E7-A3AA-B5600F3BB53F}" type="doc">
      <dgm:prSet loTypeId="urn:microsoft.com/office/officeart/2005/8/layout/gear1" loCatId="cycle" qsTypeId="urn:microsoft.com/office/officeart/2005/8/quickstyle/simple5" qsCatId="simple" csTypeId="urn:microsoft.com/office/officeart/2005/8/colors/colorful1#3" csCatId="colorful" phldr="1"/>
      <dgm:spPr/>
    </dgm:pt>
    <dgm:pt modelId="{03E56C61-4443-40E3-8596-75890968BA19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GB" sz="3200" dirty="0"/>
            <a:t>HSD / </a:t>
          </a:r>
          <a:r>
            <a:rPr lang="en-GB" sz="3200" dirty="0" err="1"/>
            <a:t>hEDS</a:t>
          </a:r>
          <a:endParaRPr lang="en-GB" sz="3200" dirty="0"/>
        </a:p>
      </dgm:t>
    </dgm:pt>
    <dgm:pt modelId="{A87CC994-E8A1-427A-8F02-D341D22630F1}" type="parTrans" cxnId="{77A70C6C-131B-4FF1-90E0-977E62439C7A}">
      <dgm:prSet/>
      <dgm:spPr/>
      <dgm:t>
        <a:bodyPr/>
        <a:lstStyle/>
        <a:p>
          <a:endParaRPr lang="en-GB"/>
        </a:p>
      </dgm:t>
    </dgm:pt>
    <dgm:pt modelId="{B5893563-85F8-405B-93D4-B6EA46ABDF82}" type="sibTrans" cxnId="{77A70C6C-131B-4FF1-90E0-977E62439C7A}">
      <dgm:prSet/>
      <dgm:spPr/>
      <dgm:t>
        <a:bodyPr/>
        <a:lstStyle/>
        <a:p>
          <a:endParaRPr lang="en-GB"/>
        </a:p>
      </dgm:t>
    </dgm:pt>
    <dgm:pt modelId="{1721EDA0-DA6F-4904-B216-796BC4245D6C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GB" dirty="0"/>
            <a:t>MCAS</a:t>
          </a:r>
        </a:p>
      </dgm:t>
    </dgm:pt>
    <dgm:pt modelId="{B9824BD9-0E31-4F00-B4C6-31F29D614268}" type="parTrans" cxnId="{C1201DA7-3BB4-4EC3-B124-060E612E4D52}">
      <dgm:prSet/>
      <dgm:spPr/>
      <dgm:t>
        <a:bodyPr/>
        <a:lstStyle/>
        <a:p>
          <a:endParaRPr lang="en-GB"/>
        </a:p>
      </dgm:t>
    </dgm:pt>
    <dgm:pt modelId="{9140BBD8-9023-4754-B3B1-394A28AF604C}" type="sibTrans" cxnId="{C1201DA7-3BB4-4EC3-B124-060E612E4D52}">
      <dgm:prSet/>
      <dgm:spPr/>
      <dgm:t>
        <a:bodyPr/>
        <a:lstStyle/>
        <a:p>
          <a:endParaRPr lang="en-GB"/>
        </a:p>
      </dgm:t>
    </dgm:pt>
    <dgm:pt modelId="{48BC66AB-33C3-4667-8290-7F3C91FDD2C6}">
      <dgm:prSet phldrT="[Text]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en-GB" dirty="0"/>
            <a:t>Autonomic dysfunction</a:t>
          </a:r>
        </a:p>
      </dgm:t>
    </dgm:pt>
    <dgm:pt modelId="{DE8B1535-8904-4E13-9EA1-2574C005E691}" type="parTrans" cxnId="{E1D82214-AE8D-4ADF-881A-52D1F90FDDE6}">
      <dgm:prSet/>
      <dgm:spPr/>
      <dgm:t>
        <a:bodyPr/>
        <a:lstStyle/>
        <a:p>
          <a:endParaRPr lang="en-GB"/>
        </a:p>
      </dgm:t>
    </dgm:pt>
    <dgm:pt modelId="{FBC5F593-55CE-4F2A-A882-F87DD1A6718E}" type="sibTrans" cxnId="{E1D82214-AE8D-4ADF-881A-52D1F90FDDE6}">
      <dgm:prSet/>
      <dgm:spPr/>
      <dgm:t>
        <a:bodyPr/>
        <a:lstStyle/>
        <a:p>
          <a:endParaRPr lang="en-GB"/>
        </a:p>
      </dgm:t>
    </dgm:pt>
    <dgm:pt modelId="{0257F56A-A4E7-4CE1-BE40-4DED3AABC089}" type="pres">
      <dgm:prSet presAssocID="{5CD3C894-3DE1-46E7-A3AA-B5600F3BB53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9BF086F-DF65-404A-B3B7-B437691807CA}" type="pres">
      <dgm:prSet presAssocID="{03E56C61-4443-40E3-8596-75890968BA19}" presName="gear1" presStyleLbl="node1" presStyleIdx="0" presStyleCnt="3">
        <dgm:presLayoutVars>
          <dgm:chMax val="1"/>
          <dgm:bulletEnabled val="1"/>
        </dgm:presLayoutVars>
      </dgm:prSet>
      <dgm:spPr/>
    </dgm:pt>
    <dgm:pt modelId="{9272E4BF-3CAF-4BE7-B071-1C36F8836EF6}" type="pres">
      <dgm:prSet presAssocID="{03E56C61-4443-40E3-8596-75890968BA19}" presName="gear1srcNode" presStyleLbl="node1" presStyleIdx="0" presStyleCnt="3"/>
      <dgm:spPr/>
    </dgm:pt>
    <dgm:pt modelId="{26F425F9-2379-41AA-AE5E-E05B2B0EE2C8}" type="pres">
      <dgm:prSet presAssocID="{03E56C61-4443-40E3-8596-75890968BA19}" presName="gear1dstNode" presStyleLbl="node1" presStyleIdx="0" presStyleCnt="3"/>
      <dgm:spPr/>
    </dgm:pt>
    <dgm:pt modelId="{287AAA1A-CF3B-4DE8-A70B-D417EAE713FA}" type="pres">
      <dgm:prSet presAssocID="{1721EDA0-DA6F-4904-B216-796BC4245D6C}" presName="gear2" presStyleLbl="node1" presStyleIdx="1" presStyleCnt="3">
        <dgm:presLayoutVars>
          <dgm:chMax val="1"/>
          <dgm:bulletEnabled val="1"/>
        </dgm:presLayoutVars>
      </dgm:prSet>
      <dgm:spPr/>
    </dgm:pt>
    <dgm:pt modelId="{3EA0DD72-BDE8-4A45-BB7E-01A435BD256A}" type="pres">
      <dgm:prSet presAssocID="{1721EDA0-DA6F-4904-B216-796BC4245D6C}" presName="gear2srcNode" presStyleLbl="node1" presStyleIdx="1" presStyleCnt="3"/>
      <dgm:spPr/>
    </dgm:pt>
    <dgm:pt modelId="{4E63CFEF-7A9F-43B1-8EF4-840F0998C422}" type="pres">
      <dgm:prSet presAssocID="{1721EDA0-DA6F-4904-B216-796BC4245D6C}" presName="gear2dstNode" presStyleLbl="node1" presStyleIdx="1" presStyleCnt="3"/>
      <dgm:spPr/>
    </dgm:pt>
    <dgm:pt modelId="{B3DB01F6-D1C3-46E2-AA2A-83AC3B052532}" type="pres">
      <dgm:prSet presAssocID="{48BC66AB-33C3-4667-8290-7F3C91FDD2C6}" presName="gear3" presStyleLbl="node1" presStyleIdx="2" presStyleCnt="3"/>
      <dgm:spPr/>
    </dgm:pt>
    <dgm:pt modelId="{E2D5238F-E4A0-4CBC-97A9-9839F299051D}" type="pres">
      <dgm:prSet presAssocID="{48BC66AB-33C3-4667-8290-7F3C91FDD2C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DCD05C5-63EE-41C1-87F3-7FAF4B205D34}" type="pres">
      <dgm:prSet presAssocID="{48BC66AB-33C3-4667-8290-7F3C91FDD2C6}" presName="gear3srcNode" presStyleLbl="node1" presStyleIdx="2" presStyleCnt="3"/>
      <dgm:spPr/>
    </dgm:pt>
    <dgm:pt modelId="{CF20061C-15C2-43A0-A248-9B745B6134A0}" type="pres">
      <dgm:prSet presAssocID="{48BC66AB-33C3-4667-8290-7F3C91FDD2C6}" presName="gear3dstNode" presStyleLbl="node1" presStyleIdx="2" presStyleCnt="3"/>
      <dgm:spPr/>
    </dgm:pt>
    <dgm:pt modelId="{A99FC73C-ABF4-40B3-98A1-2474F370D79D}" type="pres">
      <dgm:prSet presAssocID="{B5893563-85F8-405B-93D4-B6EA46ABDF82}" presName="connector1" presStyleLbl="sibTrans2D1" presStyleIdx="0" presStyleCnt="3"/>
      <dgm:spPr/>
    </dgm:pt>
    <dgm:pt modelId="{13688B39-09AD-429C-B057-AA88FF1CFBC7}" type="pres">
      <dgm:prSet presAssocID="{9140BBD8-9023-4754-B3B1-394A28AF604C}" presName="connector2" presStyleLbl="sibTrans2D1" presStyleIdx="1" presStyleCnt="3"/>
      <dgm:spPr/>
    </dgm:pt>
    <dgm:pt modelId="{2ECC6291-BD80-45A4-9636-E64322E6865B}" type="pres">
      <dgm:prSet presAssocID="{FBC5F593-55CE-4F2A-A882-F87DD1A6718E}" presName="connector3" presStyleLbl="sibTrans2D1" presStyleIdx="2" presStyleCnt="3"/>
      <dgm:spPr/>
    </dgm:pt>
  </dgm:ptLst>
  <dgm:cxnLst>
    <dgm:cxn modelId="{E1D82214-AE8D-4ADF-881A-52D1F90FDDE6}" srcId="{5CD3C894-3DE1-46E7-A3AA-B5600F3BB53F}" destId="{48BC66AB-33C3-4667-8290-7F3C91FDD2C6}" srcOrd="2" destOrd="0" parTransId="{DE8B1535-8904-4E13-9EA1-2574C005E691}" sibTransId="{FBC5F593-55CE-4F2A-A882-F87DD1A6718E}"/>
    <dgm:cxn modelId="{38306640-78E4-4B74-8C52-D4F29C3C3784}" type="presOf" srcId="{48BC66AB-33C3-4667-8290-7F3C91FDD2C6}" destId="{E2D5238F-E4A0-4CBC-97A9-9839F299051D}" srcOrd="1" destOrd="0" presId="urn:microsoft.com/office/officeart/2005/8/layout/gear1"/>
    <dgm:cxn modelId="{BD23E565-5748-4F58-8AAF-68E3D5E9C1BE}" type="presOf" srcId="{1721EDA0-DA6F-4904-B216-796BC4245D6C}" destId="{4E63CFEF-7A9F-43B1-8EF4-840F0998C422}" srcOrd="2" destOrd="0" presId="urn:microsoft.com/office/officeart/2005/8/layout/gear1"/>
    <dgm:cxn modelId="{77A70C6C-131B-4FF1-90E0-977E62439C7A}" srcId="{5CD3C894-3DE1-46E7-A3AA-B5600F3BB53F}" destId="{03E56C61-4443-40E3-8596-75890968BA19}" srcOrd="0" destOrd="0" parTransId="{A87CC994-E8A1-427A-8F02-D341D22630F1}" sibTransId="{B5893563-85F8-405B-93D4-B6EA46ABDF82}"/>
    <dgm:cxn modelId="{69658071-DE56-4220-8CB4-EA7E6F224C3B}" type="presOf" srcId="{9140BBD8-9023-4754-B3B1-394A28AF604C}" destId="{13688B39-09AD-429C-B057-AA88FF1CFBC7}" srcOrd="0" destOrd="0" presId="urn:microsoft.com/office/officeart/2005/8/layout/gear1"/>
    <dgm:cxn modelId="{37FD2253-624A-41EB-8832-EC10107D2E5D}" type="presOf" srcId="{48BC66AB-33C3-4667-8290-7F3C91FDD2C6}" destId="{B3DB01F6-D1C3-46E2-AA2A-83AC3B052532}" srcOrd="0" destOrd="0" presId="urn:microsoft.com/office/officeart/2005/8/layout/gear1"/>
    <dgm:cxn modelId="{EAC2C754-44A6-4AD0-80E5-65532A647E9B}" type="presOf" srcId="{03E56C61-4443-40E3-8596-75890968BA19}" destId="{9272E4BF-3CAF-4BE7-B071-1C36F8836EF6}" srcOrd="1" destOrd="0" presId="urn:microsoft.com/office/officeart/2005/8/layout/gear1"/>
    <dgm:cxn modelId="{D1879181-5F5A-4AF3-808B-4C0096232CC7}" type="presOf" srcId="{1721EDA0-DA6F-4904-B216-796BC4245D6C}" destId="{3EA0DD72-BDE8-4A45-BB7E-01A435BD256A}" srcOrd="1" destOrd="0" presId="urn:microsoft.com/office/officeart/2005/8/layout/gear1"/>
    <dgm:cxn modelId="{8C332D84-BAE4-4A99-B371-29353D8A4A4A}" type="presOf" srcId="{48BC66AB-33C3-4667-8290-7F3C91FDD2C6}" destId="{CF20061C-15C2-43A0-A248-9B745B6134A0}" srcOrd="3" destOrd="0" presId="urn:microsoft.com/office/officeart/2005/8/layout/gear1"/>
    <dgm:cxn modelId="{3963D985-8F7E-4F6D-8151-20EF1D965EEF}" type="presOf" srcId="{03E56C61-4443-40E3-8596-75890968BA19}" destId="{26F425F9-2379-41AA-AE5E-E05B2B0EE2C8}" srcOrd="2" destOrd="0" presId="urn:microsoft.com/office/officeart/2005/8/layout/gear1"/>
    <dgm:cxn modelId="{5BC95C91-FF5D-4C4E-891E-06DA931C8827}" type="presOf" srcId="{1721EDA0-DA6F-4904-B216-796BC4245D6C}" destId="{287AAA1A-CF3B-4DE8-A70B-D417EAE713FA}" srcOrd="0" destOrd="0" presId="urn:microsoft.com/office/officeart/2005/8/layout/gear1"/>
    <dgm:cxn modelId="{9D44CFA1-1203-4A2B-9BAB-32C09834165B}" type="presOf" srcId="{B5893563-85F8-405B-93D4-B6EA46ABDF82}" destId="{A99FC73C-ABF4-40B3-98A1-2474F370D79D}" srcOrd="0" destOrd="0" presId="urn:microsoft.com/office/officeart/2005/8/layout/gear1"/>
    <dgm:cxn modelId="{C1201DA7-3BB4-4EC3-B124-060E612E4D52}" srcId="{5CD3C894-3DE1-46E7-A3AA-B5600F3BB53F}" destId="{1721EDA0-DA6F-4904-B216-796BC4245D6C}" srcOrd="1" destOrd="0" parTransId="{B9824BD9-0E31-4F00-B4C6-31F29D614268}" sibTransId="{9140BBD8-9023-4754-B3B1-394A28AF604C}"/>
    <dgm:cxn modelId="{C50DA8B1-4911-4C4F-A0D7-345A00E3F1EB}" type="presOf" srcId="{03E56C61-4443-40E3-8596-75890968BA19}" destId="{E9BF086F-DF65-404A-B3B7-B437691807CA}" srcOrd="0" destOrd="0" presId="urn:microsoft.com/office/officeart/2005/8/layout/gear1"/>
    <dgm:cxn modelId="{394926BD-C198-42A2-9427-1AC8D2068B6F}" type="presOf" srcId="{FBC5F593-55CE-4F2A-A882-F87DD1A6718E}" destId="{2ECC6291-BD80-45A4-9636-E64322E6865B}" srcOrd="0" destOrd="0" presId="urn:microsoft.com/office/officeart/2005/8/layout/gear1"/>
    <dgm:cxn modelId="{DAABA2D5-B22F-4F20-B951-95EB2CBDE03D}" type="presOf" srcId="{48BC66AB-33C3-4667-8290-7F3C91FDD2C6}" destId="{0DCD05C5-63EE-41C1-87F3-7FAF4B205D34}" srcOrd="2" destOrd="0" presId="urn:microsoft.com/office/officeart/2005/8/layout/gear1"/>
    <dgm:cxn modelId="{AD2590F4-FA31-4DFA-AA13-9435C3263630}" type="presOf" srcId="{5CD3C894-3DE1-46E7-A3AA-B5600F3BB53F}" destId="{0257F56A-A4E7-4CE1-BE40-4DED3AABC089}" srcOrd="0" destOrd="0" presId="urn:microsoft.com/office/officeart/2005/8/layout/gear1"/>
    <dgm:cxn modelId="{42F0DC33-1D35-4F23-971D-8B914C356E3D}" type="presParOf" srcId="{0257F56A-A4E7-4CE1-BE40-4DED3AABC089}" destId="{E9BF086F-DF65-404A-B3B7-B437691807CA}" srcOrd="0" destOrd="0" presId="urn:microsoft.com/office/officeart/2005/8/layout/gear1"/>
    <dgm:cxn modelId="{12F20F32-F0A4-481A-B4F0-7363D45B7A99}" type="presParOf" srcId="{0257F56A-A4E7-4CE1-BE40-4DED3AABC089}" destId="{9272E4BF-3CAF-4BE7-B071-1C36F8836EF6}" srcOrd="1" destOrd="0" presId="urn:microsoft.com/office/officeart/2005/8/layout/gear1"/>
    <dgm:cxn modelId="{17921C9A-43B2-484D-8BBD-62F2DC2057E1}" type="presParOf" srcId="{0257F56A-A4E7-4CE1-BE40-4DED3AABC089}" destId="{26F425F9-2379-41AA-AE5E-E05B2B0EE2C8}" srcOrd="2" destOrd="0" presId="urn:microsoft.com/office/officeart/2005/8/layout/gear1"/>
    <dgm:cxn modelId="{9521187A-A17A-4AC5-8F2D-54941645B0E2}" type="presParOf" srcId="{0257F56A-A4E7-4CE1-BE40-4DED3AABC089}" destId="{287AAA1A-CF3B-4DE8-A70B-D417EAE713FA}" srcOrd="3" destOrd="0" presId="urn:microsoft.com/office/officeart/2005/8/layout/gear1"/>
    <dgm:cxn modelId="{BB4E6354-95A1-408E-AE04-AC2C6DB384C1}" type="presParOf" srcId="{0257F56A-A4E7-4CE1-BE40-4DED3AABC089}" destId="{3EA0DD72-BDE8-4A45-BB7E-01A435BD256A}" srcOrd="4" destOrd="0" presId="urn:microsoft.com/office/officeart/2005/8/layout/gear1"/>
    <dgm:cxn modelId="{1D7B7240-88B8-4B94-8D83-1EAD830ED6FA}" type="presParOf" srcId="{0257F56A-A4E7-4CE1-BE40-4DED3AABC089}" destId="{4E63CFEF-7A9F-43B1-8EF4-840F0998C422}" srcOrd="5" destOrd="0" presId="urn:microsoft.com/office/officeart/2005/8/layout/gear1"/>
    <dgm:cxn modelId="{49D97852-22E4-4F4B-A761-6EC03CA23E1F}" type="presParOf" srcId="{0257F56A-A4E7-4CE1-BE40-4DED3AABC089}" destId="{B3DB01F6-D1C3-46E2-AA2A-83AC3B052532}" srcOrd="6" destOrd="0" presId="urn:microsoft.com/office/officeart/2005/8/layout/gear1"/>
    <dgm:cxn modelId="{C41D180D-6F10-4563-B53E-AA30DB15D6BD}" type="presParOf" srcId="{0257F56A-A4E7-4CE1-BE40-4DED3AABC089}" destId="{E2D5238F-E4A0-4CBC-97A9-9839F299051D}" srcOrd="7" destOrd="0" presId="urn:microsoft.com/office/officeart/2005/8/layout/gear1"/>
    <dgm:cxn modelId="{37B07D69-3B7C-4D2B-82E9-322A85E733C1}" type="presParOf" srcId="{0257F56A-A4E7-4CE1-BE40-4DED3AABC089}" destId="{0DCD05C5-63EE-41C1-87F3-7FAF4B205D34}" srcOrd="8" destOrd="0" presId="urn:microsoft.com/office/officeart/2005/8/layout/gear1"/>
    <dgm:cxn modelId="{DE0DEC51-92E0-4150-A9CB-E2FBBDBD716C}" type="presParOf" srcId="{0257F56A-A4E7-4CE1-BE40-4DED3AABC089}" destId="{CF20061C-15C2-43A0-A248-9B745B6134A0}" srcOrd="9" destOrd="0" presId="urn:microsoft.com/office/officeart/2005/8/layout/gear1"/>
    <dgm:cxn modelId="{8BA73D99-FF74-4E45-9956-B95AC928E42A}" type="presParOf" srcId="{0257F56A-A4E7-4CE1-BE40-4DED3AABC089}" destId="{A99FC73C-ABF4-40B3-98A1-2474F370D79D}" srcOrd="10" destOrd="0" presId="urn:microsoft.com/office/officeart/2005/8/layout/gear1"/>
    <dgm:cxn modelId="{6FE239AC-0041-4EE4-8D61-7518BA33EDAF}" type="presParOf" srcId="{0257F56A-A4E7-4CE1-BE40-4DED3AABC089}" destId="{13688B39-09AD-429C-B057-AA88FF1CFBC7}" srcOrd="11" destOrd="0" presId="urn:microsoft.com/office/officeart/2005/8/layout/gear1"/>
    <dgm:cxn modelId="{C594D0B3-B67C-4ED2-B09E-8177C0C6CD75}" type="presParOf" srcId="{0257F56A-A4E7-4CE1-BE40-4DED3AABC089}" destId="{2ECC6291-BD80-45A4-9636-E64322E6865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D3C894-3DE1-46E7-A3AA-B5600F3BB53F}" type="doc">
      <dgm:prSet loTypeId="urn:microsoft.com/office/officeart/2005/8/layout/gear1" loCatId="cycle" qsTypeId="urn:microsoft.com/office/officeart/2005/8/quickstyle/simple5" qsCatId="simple" csTypeId="urn:microsoft.com/office/officeart/2005/8/colors/colorful1#15" csCatId="colorful" phldr="1"/>
      <dgm:spPr/>
    </dgm:pt>
    <dgm:pt modelId="{03E56C61-4443-40E3-8596-75890968BA19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GB" sz="2000" dirty="0"/>
            <a:t>HSD / </a:t>
          </a:r>
          <a:r>
            <a:rPr lang="en-GB" sz="2000" dirty="0" err="1"/>
            <a:t>hEDS</a:t>
          </a:r>
          <a:endParaRPr lang="en-GB" sz="2000" dirty="0"/>
        </a:p>
      </dgm:t>
    </dgm:pt>
    <dgm:pt modelId="{A87CC994-E8A1-427A-8F02-D341D22630F1}" type="parTrans" cxnId="{77A70C6C-131B-4FF1-90E0-977E62439C7A}">
      <dgm:prSet/>
      <dgm:spPr/>
      <dgm:t>
        <a:bodyPr/>
        <a:lstStyle/>
        <a:p>
          <a:endParaRPr lang="en-GB"/>
        </a:p>
      </dgm:t>
    </dgm:pt>
    <dgm:pt modelId="{B5893563-85F8-405B-93D4-B6EA46ABDF82}" type="sibTrans" cxnId="{77A70C6C-131B-4FF1-90E0-977E62439C7A}">
      <dgm:prSet/>
      <dgm:spPr/>
      <dgm:t>
        <a:bodyPr/>
        <a:lstStyle/>
        <a:p>
          <a:endParaRPr lang="en-GB"/>
        </a:p>
      </dgm:t>
    </dgm:pt>
    <dgm:pt modelId="{1721EDA0-DA6F-4904-B216-796BC4245D6C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GB" dirty="0"/>
            <a:t>MCAS</a:t>
          </a:r>
        </a:p>
      </dgm:t>
    </dgm:pt>
    <dgm:pt modelId="{B9824BD9-0E31-4F00-B4C6-31F29D614268}" type="parTrans" cxnId="{C1201DA7-3BB4-4EC3-B124-060E612E4D52}">
      <dgm:prSet/>
      <dgm:spPr/>
      <dgm:t>
        <a:bodyPr/>
        <a:lstStyle/>
        <a:p>
          <a:endParaRPr lang="en-GB"/>
        </a:p>
      </dgm:t>
    </dgm:pt>
    <dgm:pt modelId="{9140BBD8-9023-4754-B3B1-394A28AF604C}" type="sibTrans" cxnId="{C1201DA7-3BB4-4EC3-B124-060E612E4D52}">
      <dgm:prSet/>
      <dgm:spPr/>
      <dgm:t>
        <a:bodyPr/>
        <a:lstStyle/>
        <a:p>
          <a:endParaRPr lang="en-GB"/>
        </a:p>
      </dgm:t>
    </dgm:pt>
    <dgm:pt modelId="{48BC66AB-33C3-4667-8290-7F3C91FDD2C6}">
      <dgm:prSet phldrT="[Text]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en-GB" dirty="0"/>
            <a:t>Autonomic dysfunction</a:t>
          </a:r>
        </a:p>
      </dgm:t>
    </dgm:pt>
    <dgm:pt modelId="{DE8B1535-8904-4E13-9EA1-2574C005E691}" type="parTrans" cxnId="{E1D82214-AE8D-4ADF-881A-52D1F90FDDE6}">
      <dgm:prSet/>
      <dgm:spPr/>
      <dgm:t>
        <a:bodyPr/>
        <a:lstStyle/>
        <a:p>
          <a:endParaRPr lang="en-GB"/>
        </a:p>
      </dgm:t>
    </dgm:pt>
    <dgm:pt modelId="{FBC5F593-55CE-4F2A-A882-F87DD1A6718E}" type="sibTrans" cxnId="{E1D82214-AE8D-4ADF-881A-52D1F90FDDE6}">
      <dgm:prSet/>
      <dgm:spPr/>
      <dgm:t>
        <a:bodyPr/>
        <a:lstStyle/>
        <a:p>
          <a:endParaRPr lang="en-GB"/>
        </a:p>
      </dgm:t>
    </dgm:pt>
    <dgm:pt modelId="{0257F56A-A4E7-4CE1-BE40-4DED3AABC089}" type="pres">
      <dgm:prSet presAssocID="{5CD3C894-3DE1-46E7-A3AA-B5600F3BB53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9BF086F-DF65-404A-B3B7-B437691807CA}" type="pres">
      <dgm:prSet presAssocID="{03E56C61-4443-40E3-8596-75890968BA19}" presName="gear1" presStyleLbl="node1" presStyleIdx="0" presStyleCnt="3">
        <dgm:presLayoutVars>
          <dgm:chMax val="1"/>
          <dgm:bulletEnabled val="1"/>
        </dgm:presLayoutVars>
      </dgm:prSet>
      <dgm:spPr/>
    </dgm:pt>
    <dgm:pt modelId="{9272E4BF-3CAF-4BE7-B071-1C36F8836EF6}" type="pres">
      <dgm:prSet presAssocID="{03E56C61-4443-40E3-8596-75890968BA19}" presName="gear1srcNode" presStyleLbl="node1" presStyleIdx="0" presStyleCnt="3"/>
      <dgm:spPr/>
    </dgm:pt>
    <dgm:pt modelId="{26F425F9-2379-41AA-AE5E-E05B2B0EE2C8}" type="pres">
      <dgm:prSet presAssocID="{03E56C61-4443-40E3-8596-75890968BA19}" presName="gear1dstNode" presStyleLbl="node1" presStyleIdx="0" presStyleCnt="3"/>
      <dgm:spPr/>
    </dgm:pt>
    <dgm:pt modelId="{287AAA1A-CF3B-4DE8-A70B-D417EAE713FA}" type="pres">
      <dgm:prSet presAssocID="{1721EDA0-DA6F-4904-B216-796BC4245D6C}" presName="gear2" presStyleLbl="node1" presStyleIdx="1" presStyleCnt="3">
        <dgm:presLayoutVars>
          <dgm:chMax val="1"/>
          <dgm:bulletEnabled val="1"/>
        </dgm:presLayoutVars>
      </dgm:prSet>
      <dgm:spPr/>
    </dgm:pt>
    <dgm:pt modelId="{3EA0DD72-BDE8-4A45-BB7E-01A435BD256A}" type="pres">
      <dgm:prSet presAssocID="{1721EDA0-DA6F-4904-B216-796BC4245D6C}" presName="gear2srcNode" presStyleLbl="node1" presStyleIdx="1" presStyleCnt="3"/>
      <dgm:spPr/>
    </dgm:pt>
    <dgm:pt modelId="{4E63CFEF-7A9F-43B1-8EF4-840F0998C422}" type="pres">
      <dgm:prSet presAssocID="{1721EDA0-DA6F-4904-B216-796BC4245D6C}" presName="gear2dstNode" presStyleLbl="node1" presStyleIdx="1" presStyleCnt="3"/>
      <dgm:spPr/>
    </dgm:pt>
    <dgm:pt modelId="{B3DB01F6-D1C3-46E2-AA2A-83AC3B052532}" type="pres">
      <dgm:prSet presAssocID="{48BC66AB-33C3-4667-8290-7F3C91FDD2C6}" presName="gear3" presStyleLbl="node1" presStyleIdx="2" presStyleCnt="3"/>
      <dgm:spPr/>
    </dgm:pt>
    <dgm:pt modelId="{E2D5238F-E4A0-4CBC-97A9-9839F299051D}" type="pres">
      <dgm:prSet presAssocID="{48BC66AB-33C3-4667-8290-7F3C91FDD2C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DCD05C5-63EE-41C1-87F3-7FAF4B205D34}" type="pres">
      <dgm:prSet presAssocID="{48BC66AB-33C3-4667-8290-7F3C91FDD2C6}" presName="gear3srcNode" presStyleLbl="node1" presStyleIdx="2" presStyleCnt="3"/>
      <dgm:spPr/>
    </dgm:pt>
    <dgm:pt modelId="{CF20061C-15C2-43A0-A248-9B745B6134A0}" type="pres">
      <dgm:prSet presAssocID="{48BC66AB-33C3-4667-8290-7F3C91FDD2C6}" presName="gear3dstNode" presStyleLbl="node1" presStyleIdx="2" presStyleCnt="3"/>
      <dgm:spPr/>
    </dgm:pt>
    <dgm:pt modelId="{A99FC73C-ABF4-40B3-98A1-2474F370D79D}" type="pres">
      <dgm:prSet presAssocID="{B5893563-85F8-405B-93D4-B6EA46ABDF82}" presName="connector1" presStyleLbl="sibTrans2D1" presStyleIdx="0" presStyleCnt="3"/>
      <dgm:spPr/>
    </dgm:pt>
    <dgm:pt modelId="{13688B39-09AD-429C-B057-AA88FF1CFBC7}" type="pres">
      <dgm:prSet presAssocID="{9140BBD8-9023-4754-B3B1-394A28AF604C}" presName="connector2" presStyleLbl="sibTrans2D1" presStyleIdx="1" presStyleCnt="3"/>
      <dgm:spPr/>
    </dgm:pt>
    <dgm:pt modelId="{2ECC6291-BD80-45A4-9636-E64322E6865B}" type="pres">
      <dgm:prSet presAssocID="{FBC5F593-55CE-4F2A-A882-F87DD1A6718E}" presName="connector3" presStyleLbl="sibTrans2D1" presStyleIdx="2" presStyleCnt="3"/>
      <dgm:spPr/>
    </dgm:pt>
  </dgm:ptLst>
  <dgm:cxnLst>
    <dgm:cxn modelId="{E1D82214-AE8D-4ADF-881A-52D1F90FDDE6}" srcId="{5CD3C894-3DE1-46E7-A3AA-B5600F3BB53F}" destId="{48BC66AB-33C3-4667-8290-7F3C91FDD2C6}" srcOrd="2" destOrd="0" parTransId="{DE8B1535-8904-4E13-9EA1-2574C005E691}" sibTransId="{FBC5F593-55CE-4F2A-A882-F87DD1A6718E}"/>
    <dgm:cxn modelId="{D465F114-7E33-4964-BE93-CCC7CCD1D11E}" type="presOf" srcId="{03E56C61-4443-40E3-8596-75890968BA19}" destId="{26F425F9-2379-41AA-AE5E-E05B2B0EE2C8}" srcOrd="2" destOrd="0" presId="urn:microsoft.com/office/officeart/2005/8/layout/gear1"/>
    <dgm:cxn modelId="{138CB138-6B05-4BE0-B8EB-96596492E22A}" type="presOf" srcId="{5CD3C894-3DE1-46E7-A3AA-B5600F3BB53F}" destId="{0257F56A-A4E7-4CE1-BE40-4DED3AABC089}" srcOrd="0" destOrd="0" presId="urn:microsoft.com/office/officeart/2005/8/layout/gear1"/>
    <dgm:cxn modelId="{0377C73E-B0E9-4D3B-BA6A-F7655DC71EED}" type="presOf" srcId="{1721EDA0-DA6F-4904-B216-796BC4245D6C}" destId="{3EA0DD72-BDE8-4A45-BB7E-01A435BD256A}" srcOrd="1" destOrd="0" presId="urn:microsoft.com/office/officeart/2005/8/layout/gear1"/>
    <dgm:cxn modelId="{81E5BF42-099C-4975-A71B-28901F5FBE5B}" type="presOf" srcId="{FBC5F593-55CE-4F2A-A882-F87DD1A6718E}" destId="{2ECC6291-BD80-45A4-9636-E64322E6865B}" srcOrd="0" destOrd="0" presId="urn:microsoft.com/office/officeart/2005/8/layout/gear1"/>
    <dgm:cxn modelId="{77A70C6C-131B-4FF1-90E0-977E62439C7A}" srcId="{5CD3C894-3DE1-46E7-A3AA-B5600F3BB53F}" destId="{03E56C61-4443-40E3-8596-75890968BA19}" srcOrd="0" destOrd="0" parTransId="{A87CC994-E8A1-427A-8F02-D341D22630F1}" sibTransId="{B5893563-85F8-405B-93D4-B6EA46ABDF82}"/>
    <dgm:cxn modelId="{4B1E7A6C-5299-4DEB-A767-5ADD510C76D2}" type="presOf" srcId="{48BC66AB-33C3-4667-8290-7F3C91FDD2C6}" destId="{0DCD05C5-63EE-41C1-87F3-7FAF4B205D34}" srcOrd="2" destOrd="0" presId="urn:microsoft.com/office/officeart/2005/8/layout/gear1"/>
    <dgm:cxn modelId="{64E43174-E47A-49D6-ABB0-C6204417A03B}" type="presOf" srcId="{03E56C61-4443-40E3-8596-75890968BA19}" destId="{E9BF086F-DF65-404A-B3B7-B437691807CA}" srcOrd="0" destOrd="0" presId="urn:microsoft.com/office/officeart/2005/8/layout/gear1"/>
    <dgm:cxn modelId="{5DD30682-80AC-4F71-897D-61A430FE3911}" type="presOf" srcId="{48BC66AB-33C3-4667-8290-7F3C91FDD2C6}" destId="{CF20061C-15C2-43A0-A248-9B745B6134A0}" srcOrd="3" destOrd="0" presId="urn:microsoft.com/office/officeart/2005/8/layout/gear1"/>
    <dgm:cxn modelId="{0C99158F-2AC8-4243-B551-8667E1AB3E27}" type="presOf" srcId="{48BC66AB-33C3-4667-8290-7F3C91FDD2C6}" destId="{E2D5238F-E4A0-4CBC-97A9-9839F299051D}" srcOrd="1" destOrd="0" presId="urn:microsoft.com/office/officeart/2005/8/layout/gear1"/>
    <dgm:cxn modelId="{C1201DA7-3BB4-4EC3-B124-060E612E4D52}" srcId="{5CD3C894-3DE1-46E7-A3AA-B5600F3BB53F}" destId="{1721EDA0-DA6F-4904-B216-796BC4245D6C}" srcOrd="1" destOrd="0" parTransId="{B9824BD9-0E31-4F00-B4C6-31F29D614268}" sibTransId="{9140BBD8-9023-4754-B3B1-394A28AF604C}"/>
    <dgm:cxn modelId="{9A6B9BAD-F2C7-4E7F-A7CD-2F1C29A79018}" type="presOf" srcId="{48BC66AB-33C3-4667-8290-7F3C91FDD2C6}" destId="{B3DB01F6-D1C3-46E2-AA2A-83AC3B052532}" srcOrd="0" destOrd="0" presId="urn:microsoft.com/office/officeart/2005/8/layout/gear1"/>
    <dgm:cxn modelId="{0867E4D9-0CAD-4C90-BE36-1C8EFDB821AE}" type="presOf" srcId="{B5893563-85F8-405B-93D4-B6EA46ABDF82}" destId="{A99FC73C-ABF4-40B3-98A1-2474F370D79D}" srcOrd="0" destOrd="0" presId="urn:microsoft.com/office/officeart/2005/8/layout/gear1"/>
    <dgm:cxn modelId="{282466E6-5F06-4BD3-B783-859EF32E9D8B}" type="presOf" srcId="{1721EDA0-DA6F-4904-B216-796BC4245D6C}" destId="{4E63CFEF-7A9F-43B1-8EF4-840F0998C422}" srcOrd="2" destOrd="0" presId="urn:microsoft.com/office/officeart/2005/8/layout/gear1"/>
    <dgm:cxn modelId="{185774EC-7851-4746-A237-AAE0E801D8E1}" type="presOf" srcId="{1721EDA0-DA6F-4904-B216-796BC4245D6C}" destId="{287AAA1A-CF3B-4DE8-A70B-D417EAE713FA}" srcOrd="0" destOrd="0" presId="urn:microsoft.com/office/officeart/2005/8/layout/gear1"/>
    <dgm:cxn modelId="{D2B665F4-7D89-4C58-8C0E-18F70F8D01C4}" type="presOf" srcId="{9140BBD8-9023-4754-B3B1-394A28AF604C}" destId="{13688B39-09AD-429C-B057-AA88FF1CFBC7}" srcOrd="0" destOrd="0" presId="urn:microsoft.com/office/officeart/2005/8/layout/gear1"/>
    <dgm:cxn modelId="{8E3AADF8-0FCF-427A-8604-861BE06A4CDE}" type="presOf" srcId="{03E56C61-4443-40E3-8596-75890968BA19}" destId="{9272E4BF-3CAF-4BE7-B071-1C36F8836EF6}" srcOrd="1" destOrd="0" presId="urn:microsoft.com/office/officeart/2005/8/layout/gear1"/>
    <dgm:cxn modelId="{26EDDB45-2A5C-45FD-B993-F5416AF70C5E}" type="presParOf" srcId="{0257F56A-A4E7-4CE1-BE40-4DED3AABC089}" destId="{E9BF086F-DF65-404A-B3B7-B437691807CA}" srcOrd="0" destOrd="0" presId="urn:microsoft.com/office/officeart/2005/8/layout/gear1"/>
    <dgm:cxn modelId="{F052B55D-25C3-481A-A7AD-743D2201D5D3}" type="presParOf" srcId="{0257F56A-A4E7-4CE1-BE40-4DED3AABC089}" destId="{9272E4BF-3CAF-4BE7-B071-1C36F8836EF6}" srcOrd="1" destOrd="0" presId="urn:microsoft.com/office/officeart/2005/8/layout/gear1"/>
    <dgm:cxn modelId="{B744FFDB-3438-48DB-A437-7A960A51F8AB}" type="presParOf" srcId="{0257F56A-A4E7-4CE1-BE40-4DED3AABC089}" destId="{26F425F9-2379-41AA-AE5E-E05B2B0EE2C8}" srcOrd="2" destOrd="0" presId="urn:microsoft.com/office/officeart/2005/8/layout/gear1"/>
    <dgm:cxn modelId="{BA361E4A-6AE6-4811-89F0-06E38397901D}" type="presParOf" srcId="{0257F56A-A4E7-4CE1-BE40-4DED3AABC089}" destId="{287AAA1A-CF3B-4DE8-A70B-D417EAE713FA}" srcOrd="3" destOrd="0" presId="urn:microsoft.com/office/officeart/2005/8/layout/gear1"/>
    <dgm:cxn modelId="{EBFC318E-B3DE-48C0-B264-39CDDAE45E32}" type="presParOf" srcId="{0257F56A-A4E7-4CE1-BE40-4DED3AABC089}" destId="{3EA0DD72-BDE8-4A45-BB7E-01A435BD256A}" srcOrd="4" destOrd="0" presId="urn:microsoft.com/office/officeart/2005/8/layout/gear1"/>
    <dgm:cxn modelId="{A4C6B395-F23B-4129-B256-986A347EE2D1}" type="presParOf" srcId="{0257F56A-A4E7-4CE1-BE40-4DED3AABC089}" destId="{4E63CFEF-7A9F-43B1-8EF4-840F0998C422}" srcOrd="5" destOrd="0" presId="urn:microsoft.com/office/officeart/2005/8/layout/gear1"/>
    <dgm:cxn modelId="{FBA4950D-1445-4B6E-BE66-A6FF0319A361}" type="presParOf" srcId="{0257F56A-A4E7-4CE1-BE40-4DED3AABC089}" destId="{B3DB01F6-D1C3-46E2-AA2A-83AC3B052532}" srcOrd="6" destOrd="0" presId="urn:microsoft.com/office/officeart/2005/8/layout/gear1"/>
    <dgm:cxn modelId="{F7FD2A8C-9509-49E5-9B9C-48B801A3C2F2}" type="presParOf" srcId="{0257F56A-A4E7-4CE1-BE40-4DED3AABC089}" destId="{E2D5238F-E4A0-4CBC-97A9-9839F299051D}" srcOrd="7" destOrd="0" presId="urn:microsoft.com/office/officeart/2005/8/layout/gear1"/>
    <dgm:cxn modelId="{9EF2E1B2-9BC4-4288-81DC-FBBD87974790}" type="presParOf" srcId="{0257F56A-A4E7-4CE1-BE40-4DED3AABC089}" destId="{0DCD05C5-63EE-41C1-87F3-7FAF4B205D34}" srcOrd="8" destOrd="0" presId="urn:microsoft.com/office/officeart/2005/8/layout/gear1"/>
    <dgm:cxn modelId="{F22C2132-1359-4818-A016-46DE6A73AF7F}" type="presParOf" srcId="{0257F56A-A4E7-4CE1-BE40-4DED3AABC089}" destId="{CF20061C-15C2-43A0-A248-9B745B6134A0}" srcOrd="9" destOrd="0" presId="urn:microsoft.com/office/officeart/2005/8/layout/gear1"/>
    <dgm:cxn modelId="{8AEB181F-9EA7-4C8A-BDE1-8C41BAA43803}" type="presParOf" srcId="{0257F56A-A4E7-4CE1-BE40-4DED3AABC089}" destId="{A99FC73C-ABF4-40B3-98A1-2474F370D79D}" srcOrd="10" destOrd="0" presId="urn:microsoft.com/office/officeart/2005/8/layout/gear1"/>
    <dgm:cxn modelId="{C49998B4-3554-4F8C-890B-D191516D7B65}" type="presParOf" srcId="{0257F56A-A4E7-4CE1-BE40-4DED3AABC089}" destId="{13688B39-09AD-429C-B057-AA88FF1CFBC7}" srcOrd="11" destOrd="0" presId="urn:microsoft.com/office/officeart/2005/8/layout/gear1"/>
    <dgm:cxn modelId="{41A1502F-ACF4-4DB1-B791-FCE5BC21F390}" type="presParOf" srcId="{0257F56A-A4E7-4CE1-BE40-4DED3AABC089}" destId="{2ECC6291-BD80-45A4-9636-E64322E6865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CD3C894-3DE1-46E7-A3AA-B5600F3BB53F}" type="doc">
      <dgm:prSet loTypeId="urn:microsoft.com/office/officeart/2005/8/layout/gear1" loCatId="cycle" qsTypeId="urn:microsoft.com/office/officeart/2005/8/quickstyle/simple5" qsCatId="simple" csTypeId="urn:microsoft.com/office/officeart/2005/8/colors/colorful1#15" csCatId="colorful" phldr="1"/>
      <dgm:spPr/>
    </dgm:pt>
    <dgm:pt modelId="{03E56C61-4443-40E3-8596-75890968BA19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GB" sz="2000" dirty="0"/>
            <a:t>HSD / </a:t>
          </a:r>
          <a:r>
            <a:rPr lang="en-GB" sz="2000" dirty="0" err="1"/>
            <a:t>hEDS</a:t>
          </a:r>
          <a:endParaRPr lang="en-GB" sz="2000" dirty="0"/>
        </a:p>
      </dgm:t>
    </dgm:pt>
    <dgm:pt modelId="{A87CC994-E8A1-427A-8F02-D341D22630F1}" type="parTrans" cxnId="{77A70C6C-131B-4FF1-90E0-977E62439C7A}">
      <dgm:prSet/>
      <dgm:spPr/>
      <dgm:t>
        <a:bodyPr/>
        <a:lstStyle/>
        <a:p>
          <a:endParaRPr lang="en-GB"/>
        </a:p>
      </dgm:t>
    </dgm:pt>
    <dgm:pt modelId="{B5893563-85F8-405B-93D4-B6EA46ABDF82}" type="sibTrans" cxnId="{77A70C6C-131B-4FF1-90E0-977E62439C7A}">
      <dgm:prSet/>
      <dgm:spPr/>
      <dgm:t>
        <a:bodyPr/>
        <a:lstStyle/>
        <a:p>
          <a:endParaRPr lang="en-GB"/>
        </a:p>
      </dgm:t>
    </dgm:pt>
    <dgm:pt modelId="{1721EDA0-DA6F-4904-B216-796BC4245D6C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GB" dirty="0"/>
            <a:t>MCAS</a:t>
          </a:r>
        </a:p>
      </dgm:t>
    </dgm:pt>
    <dgm:pt modelId="{B9824BD9-0E31-4F00-B4C6-31F29D614268}" type="parTrans" cxnId="{C1201DA7-3BB4-4EC3-B124-060E612E4D52}">
      <dgm:prSet/>
      <dgm:spPr/>
      <dgm:t>
        <a:bodyPr/>
        <a:lstStyle/>
        <a:p>
          <a:endParaRPr lang="en-GB"/>
        </a:p>
      </dgm:t>
    </dgm:pt>
    <dgm:pt modelId="{9140BBD8-9023-4754-B3B1-394A28AF604C}" type="sibTrans" cxnId="{C1201DA7-3BB4-4EC3-B124-060E612E4D52}">
      <dgm:prSet/>
      <dgm:spPr/>
      <dgm:t>
        <a:bodyPr/>
        <a:lstStyle/>
        <a:p>
          <a:endParaRPr lang="en-GB"/>
        </a:p>
      </dgm:t>
    </dgm:pt>
    <dgm:pt modelId="{48BC66AB-33C3-4667-8290-7F3C91FDD2C6}">
      <dgm:prSet phldrT="[Text]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en-GB" dirty="0"/>
            <a:t>Autonomic dysfunction</a:t>
          </a:r>
        </a:p>
      </dgm:t>
    </dgm:pt>
    <dgm:pt modelId="{DE8B1535-8904-4E13-9EA1-2574C005E691}" type="parTrans" cxnId="{E1D82214-AE8D-4ADF-881A-52D1F90FDDE6}">
      <dgm:prSet/>
      <dgm:spPr/>
      <dgm:t>
        <a:bodyPr/>
        <a:lstStyle/>
        <a:p>
          <a:endParaRPr lang="en-GB"/>
        </a:p>
      </dgm:t>
    </dgm:pt>
    <dgm:pt modelId="{FBC5F593-55CE-4F2A-A882-F87DD1A6718E}" type="sibTrans" cxnId="{E1D82214-AE8D-4ADF-881A-52D1F90FDDE6}">
      <dgm:prSet/>
      <dgm:spPr/>
      <dgm:t>
        <a:bodyPr/>
        <a:lstStyle/>
        <a:p>
          <a:endParaRPr lang="en-GB"/>
        </a:p>
      </dgm:t>
    </dgm:pt>
    <dgm:pt modelId="{0257F56A-A4E7-4CE1-BE40-4DED3AABC089}" type="pres">
      <dgm:prSet presAssocID="{5CD3C894-3DE1-46E7-A3AA-B5600F3BB53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9BF086F-DF65-404A-B3B7-B437691807CA}" type="pres">
      <dgm:prSet presAssocID="{03E56C61-4443-40E3-8596-75890968BA19}" presName="gear1" presStyleLbl="node1" presStyleIdx="0" presStyleCnt="3">
        <dgm:presLayoutVars>
          <dgm:chMax val="1"/>
          <dgm:bulletEnabled val="1"/>
        </dgm:presLayoutVars>
      </dgm:prSet>
      <dgm:spPr/>
    </dgm:pt>
    <dgm:pt modelId="{9272E4BF-3CAF-4BE7-B071-1C36F8836EF6}" type="pres">
      <dgm:prSet presAssocID="{03E56C61-4443-40E3-8596-75890968BA19}" presName="gear1srcNode" presStyleLbl="node1" presStyleIdx="0" presStyleCnt="3"/>
      <dgm:spPr/>
    </dgm:pt>
    <dgm:pt modelId="{26F425F9-2379-41AA-AE5E-E05B2B0EE2C8}" type="pres">
      <dgm:prSet presAssocID="{03E56C61-4443-40E3-8596-75890968BA19}" presName="gear1dstNode" presStyleLbl="node1" presStyleIdx="0" presStyleCnt="3"/>
      <dgm:spPr/>
    </dgm:pt>
    <dgm:pt modelId="{287AAA1A-CF3B-4DE8-A70B-D417EAE713FA}" type="pres">
      <dgm:prSet presAssocID="{1721EDA0-DA6F-4904-B216-796BC4245D6C}" presName="gear2" presStyleLbl="node1" presStyleIdx="1" presStyleCnt="3">
        <dgm:presLayoutVars>
          <dgm:chMax val="1"/>
          <dgm:bulletEnabled val="1"/>
        </dgm:presLayoutVars>
      </dgm:prSet>
      <dgm:spPr/>
    </dgm:pt>
    <dgm:pt modelId="{3EA0DD72-BDE8-4A45-BB7E-01A435BD256A}" type="pres">
      <dgm:prSet presAssocID="{1721EDA0-DA6F-4904-B216-796BC4245D6C}" presName="gear2srcNode" presStyleLbl="node1" presStyleIdx="1" presStyleCnt="3"/>
      <dgm:spPr/>
    </dgm:pt>
    <dgm:pt modelId="{4E63CFEF-7A9F-43B1-8EF4-840F0998C422}" type="pres">
      <dgm:prSet presAssocID="{1721EDA0-DA6F-4904-B216-796BC4245D6C}" presName="gear2dstNode" presStyleLbl="node1" presStyleIdx="1" presStyleCnt="3"/>
      <dgm:spPr/>
    </dgm:pt>
    <dgm:pt modelId="{B3DB01F6-D1C3-46E2-AA2A-83AC3B052532}" type="pres">
      <dgm:prSet presAssocID="{48BC66AB-33C3-4667-8290-7F3C91FDD2C6}" presName="gear3" presStyleLbl="node1" presStyleIdx="2" presStyleCnt="3"/>
      <dgm:spPr/>
    </dgm:pt>
    <dgm:pt modelId="{E2D5238F-E4A0-4CBC-97A9-9839F299051D}" type="pres">
      <dgm:prSet presAssocID="{48BC66AB-33C3-4667-8290-7F3C91FDD2C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DCD05C5-63EE-41C1-87F3-7FAF4B205D34}" type="pres">
      <dgm:prSet presAssocID="{48BC66AB-33C3-4667-8290-7F3C91FDD2C6}" presName="gear3srcNode" presStyleLbl="node1" presStyleIdx="2" presStyleCnt="3"/>
      <dgm:spPr/>
    </dgm:pt>
    <dgm:pt modelId="{CF20061C-15C2-43A0-A248-9B745B6134A0}" type="pres">
      <dgm:prSet presAssocID="{48BC66AB-33C3-4667-8290-7F3C91FDD2C6}" presName="gear3dstNode" presStyleLbl="node1" presStyleIdx="2" presStyleCnt="3"/>
      <dgm:spPr/>
    </dgm:pt>
    <dgm:pt modelId="{A99FC73C-ABF4-40B3-98A1-2474F370D79D}" type="pres">
      <dgm:prSet presAssocID="{B5893563-85F8-405B-93D4-B6EA46ABDF82}" presName="connector1" presStyleLbl="sibTrans2D1" presStyleIdx="0" presStyleCnt="3"/>
      <dgm:spPr/>
    </dgm:pt>
    <dgm:pt modelId="{13688B39-09AD-429C-B057-AA88FF1CFBC7}" type="pres">
      <dgm:prSet presAssocID="{9140BBD8-9023-4754-B3B1-394A28AF604C}" presName="connector2" presStyleLbl="sibTrans2D1" presStyleIdx="1" presStyleCnt="3"/>
      <dgm:spPr/>
    </dgm:pt>
    <dgm:pt modelId="{2ECC6291-BD80-45A4-9636-E64322E6865B}" type="pres">
      <dgm:prSet presAssocID="{FBC5F593-55CE-4F2A-A882-F87DD1A6718E}" presName="connector3" presStyleLbl="sibTrans2D1" presStyleIdx="2" presStyleCnt="3"/>
      <dgm:spPr/>
    </dgm:pt>
  </dgm:ptLst>
  <dgm:cxnLst>
    <dgm:cxn modelId="{F0DAAC05-9388-4AF7-9B1A-651F9F894D87}" type="presOf" srcId="{1721EDA0-DA6F-4904-B216-796BC4245D6C}" destId="{3EA0DD72-BDE8-4A45-BB7E-01A435BD256A}" srcOrd="1" destOrd="0" presId="urn:microsoft.com/office/officeart/2005/8/layout/gear1"/>
    <dgm:cxn modelId="{E1D82214-AE8D-4ADF-881A-52D1F90FDDE6}" srcId="{5CD3C894-3DE1-46E7-A3AA-B5600F3BB53F}" destId="{48BC66AB-33C3-4667-8290-7F3C91FDD2C6}" srcOrd="2" destOrd="0" parTransId="{DE8B1535-8904-4E13-9EA1-2574C005E691}" sibTransId="{FBC5F593-55CE-4F2A-A882-F87DD1A6718E}"/>
    <dgm:cxn modelId="{975A9523-E3F6-4462-85A8-901305A6B002}" type="presOf" srcId="{03E56C61-4443-40E3-8596-75890968BA19}" destId="{26F425F9-2379-41AA-AE5E-E05B2B0EE2C8}" srcOrd="2" destOrd="0" presId="urn:microsoft.com/office/officeart/2005/8/layout/gear1"/>
    <dgm:cxn modelId="{77A70C6C-131B-4FF1-90E0-977E62439C7A}" srcId="{5CD3C894-3DE1-46E7-A3AA-B5600F3BB53F}" destId="{03E56C61-4443-40E3-8596-75890968BA19}" srcOrd="0" destOrd="0" parTransId="{A87CC994-E8A1-427A-8F02-D341D22630F1}" sibTransId="{B5893563-85F8-405B-93D4-B6EA46ABDF82}"/>
    <dgm:cxn modelId="{C2FC2C6E-8E6A-4739-94D9-6B4380159D04}" type="presOf" srcId="{48BC66AB-33C3-4667-8290-7F3C91FDD2C6}" destId="{CF20061C-15C2-43A0-A248-9B745B6134A0}" srcOrd="3" destOrd="0" presId="urn:microsoft.com/office/officeart/2005/8/layout/gear1"/>
    <dgm:cxn modelId="{70CEB873-1A10-4B28-844D-16570E7575DE}" type="presOf" srcId="{B5893563-85F8-405B-93D4-B6EA46ABDF82}" destId="{A99FC73C-ABF4-40B3-98A1-2474F370D79D}" srcOrd="0" destOrd="0" presId="urn:microsoft.com/office/officeart/2005/8/layout/gear1"/>
    <dgm:cxn modelId="{B827DC8C-75AD-49E3-A9CA-90967AE6A050}" type="presOf" srcId="{03E56C61-4443-40E3-8596-75890968BA19}" destId="{E9BF086F-DF65-404A-B3B7-B437691807CA}" srcOrd="0" destOrd="0" presId="urn:microsoft.com/office/officeart/2005/8/layout/gear1"/>
    <dgm:cxn modelId="{4FD3AF92-44E6-4A7B-823B-70B97CB55FCC}" type="presOf" srcId="{48BC66AB-33C3-4667-8290-7F3C91FDD2C6}" destId="{E2D5238F-E4A0-4CBC-97A9-9839F299051D}" srcOrd="1" destOrd="0" presId="urn:microsoft.com/office/officeart/2005/8/layout/gear1"/>
    <dgm:cxn modelId="{C1201DA7-3BB4-4EC3-B124-060E612E4D52}" srcId="{5CD3C894-3DE1-46E7-A3AA-B5600F3BB53F}" destId="{1721EDA0-DA6F-4904-B216-796BC4245D6C}" srcOrd="1" destOrd="0" parTransId="{B9824BD9-0E31-4F00-B4C6-31F29D614268}" sibTransId="{9140BBD8-9023-4754-B3B1-394A28AF604C}"/>
    <dgm:cxn modelId="{2E9705AD-BC76-42D8-92BC-A4AF7F2F7C40}" type="presOf" srcId="{FBC5F593-55CE-4F2A-A882-F87DD1A6718E}" destId="{2ECC6291-BD80-45A4-9636-E64322E6865B}" srcOrd="0" destOrd="0" presId="urn:microsoft.com/office/officeart/2005/8/layout/gear1"/>
    <dgm:cxn modelId="{FD423BB2-83AD-4B2C-9D85-08D8A1FFBAFE}" type="presOf" srcId="{48BC66AB-33C3-4667-8290-7F3C91FDD2C6}" destId="{0DCD05C5-63EE-41C1-87F3-7FAF4B205D34}" srcOrd="2" destOrd="0" presId="urn:microsoft.com/office/officeart/2005/8/layout/gear1"/>
    <dgm:cxn modelId="{39512AB4-5BAB-4D1A-AF0C-FF2633DC8255}" type="presOf" srcId="{5CD3C894-3DE1-46E7-A3AA-B5600F3BB53F}" destId="{0257F56A-A4E7-4CE1-BE40-4DED3AABC089}" srcOrd="0" destOrd="0" presId="urn:microsoft.com/office/officeart/2005/8/layout/gear1"/>
    <dgm:cxn modelId="{7D3525B6-AE89-4150-8A23-83FCCEDE9FBF}" type="presOf" srcId="{03E56C61-4443-40E3-8596-75890968BA19}" destId="{9272E4BF-3CAF-4BE7-B071-1C36F8836EF6}" srcOrd="1" destOrd="0" presId="urn:microsoft.com/office/officeart/2005/8/layout/gear1"/>
    <dgm:cxn modelId="{6D9ECED1-78AB-4373-B6BD-1946BD689CD4}" type="presOf" srcId="{1721EDA0-DA6F-4904-B216-796BC4245D6C}" destId="{287AAA1A-CF3B-4DE8-A70B-D417EAE713FA}" srcOrd="0" destOrd="0" presId="urn:microsoft.com/office/officeart/2005/8/layout/gear1"/>
    <dgm:cxn modelId="{873E3AD7-6770-4015-824D-B7A4935960C4}" type="presOf" srcId="{1721EDA0-DA6F-4904-B216-796BC4245D6C}" destId="{4E63CFEF-7A9F-43B1-8EF4-840F0998C422}" srcOrd="2" destOrd="0" presId="urn:microsoft.com/office/officeart/2005/8/layout/gear1"/>
    <dgm:cxn modelId="{B2B98EE0-4F8B-48E2-A1CF-00125B923348}" type="presOf" srcId="{48BC66AB-33C3-4667-8290-7F3C91FDD2C6}" destId="{B3DB01F6-D1C3-46E2-AA2A-83AC3B052532}" srcOrd="0" destOrd="0" presId="urn:microsoft.com/office/officeart/2005/8/layout/gear1"/>
    <dgm:cxn modelId="{BB85DDF1-3CC7-4DC7-9BBD-50CB5E1803A5}" type="presOf" srcId="{9140BBD8-9023-4754-B3B1-394A28AF604C}" destId="{13688B39-09AD-429C-B057-AA88FF1CFBC7}" srcOrd="0" destOrd="0" presId="urn:microsoft.com/office/officeart/2005/8/layout/gear1"/>
    <dgm:cxn modelId="{E23BE31E-928F-4977-9B7F-EFCBDAD18BCA}" type="presParOf" srcId="{0257F56A-A4E7-4CE1-BE40-4DED3AABC089}" destId="{E9BF086F-DF65-404A-B3B7-B437691807CA}" srcOrd="0" destOrd="0" presId="urn:microsoft.com/office/officeart/2005/8/layout/gear1"/>
    <dgm:cxn modelId="{F5831123-00B1-4E6F-A0D5-3AFBD17E0FC9}" type="presParOf" srcId="{0257F56A-A4E7-4CE1-BE40-4DED3AABC089}" destId="{9272E4BF-3CAF-4BE7-B071-1C36F8836EF6}" srcOrd="1" destOrd="0" presId="urn:microsoft.com/office/officeart/2005/8/layout/gear1"/>
    <dgm:cxn modelId="{F511AB68-2584-40B4-A796-023CF012D2F4}" type="presParOf" srcId="{0257F56A-A4E7-4CE1-BE40-4DED3AABC089}" destId="{26F425F9-2379-41AA-AE5E-E05B2B0EE2C8}" srcOrd="2" destOrd="0" presId="urn:microsoft.com/office/officeart/2005/8/layout/gear1"/>
    <dgm:cxn modelId="{7E0C03B1-8A34-44FD-8007-CEB51B57EBE6}" type="presParOf" srcId="{0257F56A-A4E7-4CE1-BE40-4DED3AABC089}" destId="{287AAA1A-CF3B-4DE8-A70B-D417EAE713FA}" srcOrd="3" destOrd="0" presId="urn:microsoft.com/office/officeart/2005/8/layout/gear1"/>
    <dgm:cxn modelId="{E679EF62-5270-4FEE-873D-6D49B38D9ED8}" type="presParOf" srcId="{0257F56A-A4E7-4CE1-BE40-4DED3AABC089}" destId="{3EA0DD72-BDE8-4A45-BB7E-01A435BD256A}" srcOrd="4" destOrd="0" presId="urn:microsoft.com/office/officeart/2005/8/layout/gear1"/>
    <dgm:cxn modelId="{F8A1208F-4239-4675-B913-BE7D222EF463}" type="presParOf" srcId="{0257F56A-A4E7-4CE1-BE40-4DED3AABC089}" destId="{4E63CFEF-7A9F-43B1-8EF4-840F0998C422}" srcOrd="5" destOrd="0" presId="urn:microsoft.com/office/officeart/2005/8/layout/gear1"/>
    <dgm:cxn modelId="{3CC57985-D418-46E0-8909-DB6DEE3B67B0}" type="presParOf" srcId="{0257F56A-A4E7-4CE1-BE40-4DED3AABC089}" destId="{B3DB01F6-D1C3-46E2-AA2A-83AC3B052532}" srcOrd="6" destOrd="0" presId="urn:microsoft.com/office/officeart/2005/8/layout/gear1"/>
    <dgm:cxn modelId="{744D4B7A-0E3F-4E6F-8C51-446BB282F077}" type="presParOf" srcId="{0257F56A-A4E7-4CE1-BE40-4DED3AABC089}" destId="{E2D5238F-E4A0-4CBC-97A9-9839F299051D}" srcOrd="7" destOrd="0" presId="urn:microsoft.com/office/officeart/2005/8/layout/gear1"/>
    <dgm:cxn modelId="{7D319155-BBC9-4BDD-B5FF-38DEB284763D}" type="presParOf" srcId="{0257F56A-A4E7-4CE1-BE40-4DED3AABC089}" destId="{0DCD05C5-63EE-41C1-87F3-7FAF4B205D34}" srcOrd="8" destOrd="0" presId="urn:microsoft.com/office/officeart/2005/8/layout/gear1"/>
    <dgm:cxn modelId="{DD80515C-5B24-4CB3-9B23-33F6B6658097}" type="presParOf" srcId="{0257F56A-A4E7-4CE1-BE40-4DED3AABC089}" destId="{CF20061C-15C2-43A0-A248-9B745B6134A0}" srcOrd="9" destOrd="0" presId="urn:microsoft.com/office/officeart/2005/8/layout/gear1"/>
    <dgm:cxn modelId="{5D309805-022A-4B98-8F4B-3C2B2B954FED}" type="presParOf" srcId="{0257F56A-A4E7-4CE1-BE40-4DED3AABC089}" destId="{A99FC73C-ABF4-40B3-98A1-2474F370D79D}" srcOrd="10" destOrd="0" presId="urn:microsoft.com/office/officeart/2005/8/layout/gear1"/>
    <dgm:cxn modelId="{3E61C5C6-4199-4162-8644-D66D0C696438}" type="presParOf" srcId="{0257F56A-A4E7-4CE1-BE40-4DED3AABC089}" destId="{13688B39-09AD-429C-B057-AA88FF1CFBC7}" srcOrd="11" destOrd="0" presId="urn:microsoft.com/office/officeart/2005/8/layout/gear1"/>
    <dgm:cxn modelId="{00EFFC4F-1A58-41FE-8B8D-4568D4A441D0}" type="presParOf" srcId="{0257F56A-A4E7-4CE1-BE40-4DED3AABC089}" destId="{2ECC6291-BD80-45A4-9636-E64322E6865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4396F3-F103-4445-BDD9-02A38C2AA7EA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724AE03-C7A5-43D7-BB27-85849310889B}">
      <dgm:prSet phldrT="[Text]"/>
      <dgm:spPr/>
      <dgm:t>
        <a:bodyPr/>
        <a:lstStyle/>
        <a:p>
          <a:r>
            <a:rPr lang="en-GB" dirty="0"/>
            <a:t>Bladder muscle</a:t>
          </a:r>
        </a:p>
      </dgm:t>
    </dgm:pt>
    <dgm:pt modelId="{28579528-6210-43B9-AC31-0F8ABC7A0E81}" type="parTrans" cxnId="{D6111BE9-753B-4016-8B5E-D50DCE4E0D2E}">
      <dgm:prSet/>
      <dgm:spPr/>
      <dgm:t>
        <a:bodyPr/>
        <a:lstStyle/>
        <a:p>
          <a:endParaRPr lang="en-GB"/>
        </a:p>
      </dgm:t>
    </dgm:pt>
    <dgm:pt modelId="{644004EF-A7A1-48C2-8E76-F24AD5B2D843}" type="sibTrans" cxnId="{D6111BE9-753B-4016-8B5E-D50DCE4E0D2E}">
      <dgm:prSet/>
      <dgm:spPr/>
      <dgm:t>
        <a:bodyPr/>
        <a:lstStyle/>
        <a:p>
          <a:endParaRPr lang="en-GB"/>
        </a:p>
      </dgm:t>
    </dgm:pt>
    <dgm:pt modelId="{79F69EC8-6634-4EC1-AAB5-9DEE151A005D}" type="pres">
      <dgm:prSet presAssocID="{814396F3-F103-4445-BDD9-02A38C2AA7EA}" presName="diagram" presStyleCnt="0">
        <dgm:presLayoutVars>
          <dgm:dir/>
          <dgm:resizeHandles val="exact"/>
        </dgm:presLayoutVars>
      </dgm:prSet>
      <dgm:spPr/>
    </dgm:pt>
    <dgm:pt modelId="{4E65A0CC-5485-4A9C-9FA0-4DE36076816A}" type="pres">
      <dgm:prSet presAssocID="{6724AE03-C7A5-43D7-BB27-85849310889B}" presName="node" presStyleLbl="node1" presStyleIdx="0" presStyleCnt="1" custScaleX="161059">
        <dgm:presLayoutVars>
          <dgm:bulletEnabled val="1"/>
        </dgm:presLayoutVars>
      </dgm:prSet>
      <dgm:spPr/>
    </dgm:pt>
  </dgm:ptLst>
  <dgm:cxnLst>
    <dgm:cxn modelId="{0C728288-77D8-4BA6-8DB2-02C141E56496}" type="presOf" srcId="{6724AE03-C7A5-43D7-BB27-85849310889B}" destId="{4E65A0CC-5485-4A9C-9FA0-4DE36076816A}" srcOrd="0" destOrd="0" presId="urn:microsoft.com/office/officeart/2005/8/layout/default#1"/>
    <dgm:cxn modelId="{3140C29E-40CD-42F4-816E-4AAC9E362E36}" type="presOf" srcId="{814396F3-F103-4445-BDD9-02A38C2AA7EA}" destId="{79F69EC8-6634-4EC1-AAB5-9DEE151A005D}" srcOrd="0" destOrd="0" presId="urn:microsoft.com/office/officeart/2005/8/layout/default#1"/>
    <dgm:cxn modelId="{D6111BE9-753B-4016-8B5E-D50DCE4E0D2E}" srcId="{814396F3-F103-4445-BDD9-02A38C2AA7EA}" destId="{6724AE03-C7A5-43D7-BB27-85849310889B}" srcOrd="0" destOrd="0" parTransId="{28579528-6210-43B9-AC31-0F8ABC7A0E81}" sibTransId="{644004EF-A7A1-48C2-8E76-F24AD5B2D843}"/>
    <dgm:cxn modelId="{21B6D0CD-A9A0-4181-B353-F59957155AA9}" type="presParOf" srcId="{79F69EC8-6634-4EC1-AAB5-9DEE151A005D}" destId="{4E65A0CC-5485-4A9C-9FA0-4DE36076816A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4396F3-F103-4445-BDD9-02A38C2AA7EA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724AE03-C7A5-43D7-BB27-85849310889B}">
      <dgm:prSet phldrT="[Text]"/>
      <dgm:spPr/>
      <dgm:t>
        <a:bodyPr/>
        <a:lstStyle/>
        <a:p>
          <a:r>
            <a:rPr lang="en-GB" dirty="0"/>
            <a:t>Urethral muscle</a:t>
          </a:r>
        </a:p>
      </dgm:t>
    </dgm:pt>
    <dgm:pt modelId="{28579528-6210-43B9-AC31-0F8ABC7A0E81}" type="parTrans" cxnId="{D6111BE9-753B-4016-8B5E-D50DCE4E0D2E}">
      <dgm:prSet/>
      <dgm:spPr/>
      <dgm:t>
        <a:bodyPr/>
        <a:lstStyle/>
        <a:p>
          <a:endParaRPr lang="en-GB"/>
        </a:p>
      </dgm:t>
    </dgm:pt>
    <dgm:pt modelId="{644004EF-A7A1-48C2-8E76-F24AD5B2D843}" type="sibTrans" cxnId="{D6111BE9-753B-4016-8B5E-D50DCE4E0D2E}">
      <dgm:prSet/>
      <dgm:spPr/>
      <dgm:t>
        <a:bodyPr/>
        <a:lstStyle/>
        <a:p>
          <a:endParaRPr lang="en-GB"/>
        </a:p>
      </dgm:t>
    </dgm:pt>
    <dgm:pt modelId="{79F69EC8-6634-4EC1-AAB5-9DEE151A005D}" type="pres">
      <dgm:prSet presAssocID="{814396F3-F103-4445-BDD9-02A38C2AA7EA}" presName="diagram" presStyleCnt="0">
        <dgm:presLayoutVars>
          <dgm:dir/>
          <dgm:resizeHandles val="exact"/>
        </dgm:presLayoutVars>
      </dgm:prSet>
      <dgm:spPr/>
    </dgm:pt>
    <dgm:pt modelId="{4E65A0CC-5485-4A9C-9FA0-4DE36076816A}" type="pres">
      <dgm:prSet presAssocID="{6724AE03-C7A5-43D7-BB27-85849310889B}" presName="node" presStyleLbl="node1" presStyleIdx="0" presStyleCnt="1" custScaleX="161059">
        <dgm:presLayoutVars>
          <dgm:bulletEnabled val="1"/>
        </dgm:presLayoutVars>
      </dgm:prSet>
      <dgm:spPr/>
    </dgm:pt>
  </dgm:ptLst>
  <dgm:cxnLst>
    <dgm:cxn modelId="{F03E9C4B-88EE-4B68-8DB7-4E583DF671B5}" type="presOf" srcId="{814396F3-F103-4445-BDD9-02A38C2AA7EA}" destId="{79F69EC8-6634-4EC1-AAB5-9DEE151A005D}" srcOrd="0" destOrd="0" presId="urn:microsoft.com/office/officeart/2005/8/layout/default#2"/>
    <dgm:cxn modelId="{3150A0C4-4451-46AD-BB58-861C614E62D4}" type="presOf" srcId="{6724AE03-C7A5-43D7-BB27-85849310889B}" destId="{4E65A0CC-5485-4A9C-9FA0-4DE36076816A}" srcOrd="0" destOrd="0" presId="urn:microsoft.com/office/officeart/2005/8/layout/default#2"/>
    <dgm:cxn modelId="{D6111BE9-753B-4016-8B5E-D50DCE4E0D2E}" srcId="{814396F3-F103-4445-BDD9-02A38C2AA7EA}" destId="{6724AE03-C7A5-43D7-BB27-85849310889B}" srcOrd="0" destOrd="0" parTransId="{28579528-6210-43B9-AC31-0F8ABC7A0E81}" sibTransId="{644004EF-A7A1-48C2-8E76-F24AD5B2D843}"/>
    <dgm:cxn modelId="{BBF155F1-9471-4624-A096-88D212312A1B}" type="presParOf" srcId="{79F69EC8-6634-4EC1-AAB5-9DEE151A005D}" destId="{4E65A0CC-5485-4A9C-9FA0-4DE36076816A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4396F3-F103-4445-BDD9-02A38C2AA7EA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724AE03-C7A5-43D7-BB27-85849310889B}">
      <dgm:prSet phldrT="[Text]"/>
      <dgm:spPr/>
      <dgm:t>
        <a:bodyPr/>
        <a:lstStyle/>
        <a:p>
          <a:r>
            <a:rPr lang="en-GB" dirty="0"/>
            <a:t>Pelvic floor muscles</a:t>
          </a:r>
        </a:p>
      </dgm:t>
    </dgm:pt>
    <dgm:pt modelId="{28579528-6210-43B9-AC31-0F8ABC7A0E81}" type="parTrans" cxnId="{D6111BE9-753B-4016-8B5E-D50DCE4E0D2E}">
      <dgm:prSet/>
      <dgm:spPr/>
      <dgm:t>
        <a:bodyPr/>
        <a:lstStyle/>
        <a:p>
          <a:endParaRPr lang="en-GB"/>
        </a:p>
      </dgm:t>
    </dgm:pt>
    <dgm:pt modelId="{644004EF-A7A1-48C2-8E76-F24AD5B2D843}" type="sibTrans" cxnId="{D6111BE9-753B-4016-8B5E-D50DCE4E0D2E}">
      <dgm:prSet/>
      <dgm:spPr/>
      <dgm:t>
        <a:bodyPr/>
        <a:lstStyle/>
        <a:p>
          <a:endParaRPr lang="en-GB"/>
        </a:p>
      </dgm:t>
    </dgm:pt>
    <dgm:pt modelId="{79F69EC8-6634-4EC1-AAB5-9DEE151A005D}" type="pres">
      <dgm:prSet presAssocID="{814396F3-F103-4445-BDD9-02A38C2AA7EA}" presName="diagram" presStyleCnt="0">
        <dgm:presLayoutVars>
          <dgm:dir/>
          <dgm:resizeHandles val="exact"/>
        </dgm:presLayoutVars>
      </dgm:prSet>
      <dgm:spPr/>
    </dgm:pt>
    <dgm:pt modelId="{4E65A0CC-5485-4A9C-9FA0-4DE36076816A}" type="pres">
      <dgm:prSet presAssocID="{6724AE03-C7A5-43D7-BB27-85849310889B}" presName="node" presStyleLbl="node1" presStyleIdx="0" presStyleCnt="1" custScaleX="195793" custLinFactY="42190" custLinFactNeighborX="6094" custLinFactNeighborY="100000">
        <dgm:presLayoutVars>
          <dgm:bulletEnabled val="1"/>
        </dgm:presLayoutVars>
      </dgm:prSet>
      <dgm:spPr/>
    </dgm:pt>
  </dgm:ptLst>
  <dgm:cxnLst>
    <dgm:cxn modelId="{3F989560-40BE-4CA0-9BB6-2315CD0CB965}" type="presOf" srcId="{814396F3-F103-4445-BDD9-02A38C2AA7EA}" destId="{79F69EC8-6634-4EC1-AAB5-9DEE151A005D}" srcOrd="0" destOrd="0" presId="urn:microsoft.com/office/officeart/2005/8/layout/default#3"/>
    <dgm:cxn modelId="{D0B591D2-EE1A-4C12-8CE6-A307598F3AC4}" type="presOf" srcId="{6724AE03-C7A5-43D7-BB27-85849310889B}" destId="{4E65A0CC-5485-4A9C-9FA0-4DE36076816A}" srcOrd="0" destOrd="0" presId="urn:microsoft.com/office/officeart/2005/8/layout/default#3"/>
    <dgm:cxn modelId="{D6111BE9-753B-4016-8B5E-D50DCE4E0D2E}" srcId="{814396F3-F103-4445-BDD9-02A38C2AA7EA}" destId="{6724AE03-C7A5-43D7-BB27-85849310889B}" srcOrd="0" destOrd="0" parTransId="{28579528-6210-43B9-AC31-0F8ABC7A0E81}" sibTransId="{644004EF-A7A1-48C2-8E76-F24AD5B2D843}"/>
    <dgm:cxn modelId="{9F05B49D-3862-42BA-B3AD-BFB89615B752}" type="presParOf" srcId="{79F69EC8-6634-4EC1-AAB5-9DEE151A005D}" destId="{4E65A0CC-5485-4A9C-9FA0-4DE36076816A}" srcOrd="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36E85C-94E3-4FAB-954D-C92F919E9F35}" type="doc">
      <dgm:prSet loTypeId="urn:microsoft.com/office/officeart/2005/8/layout/arrow6" loCatId="process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en-GB"/>
        </a:p>
      </dgm:t>
    </dgm:pt>
    <dgm:pt modelId="{FF7183F5-58ED-4365-B012-A958AD3D6682}">
      <dgm:prSet phldrT="[Text]"/>
      <dgm:spPr/>
      <dgm:t>
        <a:bodyPr/>
        <a:lstStyle/>
        <a:p>
          <a:r>
            <a:rPr lang="en-GB" u="sng" dirty="0"/>
            <a:t>S</a:t>
          </a:r>
          <a:r>
            <a:rPr lang="en-GB" dirty="0"/>
            <a:t>ympathetic Nervous System</a:t>
          </a:r>
        </a:p>
        <a:p>
          <a:r>
            <a:rPr lang="en-GB" dirty="0"/>
            <a:t>“storage”  </a:t>
          </a:r>
        </a:p>
      </dgm:t>
    </dgm:pt>
    <dgm:pt modelId="{41D69CB6-7A60-452C-B038-C31D3808031F}" type="parTrans" cxnId="{2A032CDD-A72D-4A6F-8348-BDDE70E1A2BF}">
      <dgm:prSet/>
      <dgm:spPr/>
      <dgm:t>
        <a:bodyPr/>
        <a:lstStyle/>
        <a:p>
          <a:endParaRPr lang="en-GB"/>
        </a:p>
      </dgm:t>
    </dgm:pt>
    <dgm:pt modelId="{D5A95E2A-6955-462E-9EC2-D959F93F09D8}" type="sibTrans" cxnId="{2A032CDD-A72D-4A6F-8348-BDDE70E1A2BF}">
      <dgm:prSet/>
      <dgm:spPr/>
      <dgm:t>
        <a:bodyPr/>
        <a:lstStyle/>
        <a:p>
          <a:endParaRPr lang="en-GB"/>
        </a:p>
      </dgm:t>
    </dgm:pt>
    <dgm:pt modelId="{E8EA3C66-2289-45E8-A58B-D5820CAE80D7}">
      <dgm:prSet phldrT="[Text]"/>
      <dgm:spPr/>
      <dgm:t>
        <a:bodyPr/>
        <a:lstStyle/>
        <a:p>
          <a:r>
            <a:rPr lang="en-GB" u="sng" dirty="0"/>
            <a:t>P</a:t>
          </a:r>
          <a:r>
            <a:rPr lang="en-GB" dirty="0"/>
            <a:t>arasympathetic Nervous System</a:t>
          </a:r>
        </a:p>
        <a:p>
          <a:r>
            <a:rPr lang="en-GB" dirty="0"/>
            <a:t>“pee”</a:t>
          </a:r>
        </a:p>
      </dgm:t>
    </dgm:pt>
    <dgm:pt modelId="{6EE6809E-1017-41FB-9B53-AE65CCC2C97B}" type="parTrans" cxnId="{F575C7A2-187B-476D-8A8E-CF246E7B80AE}">
      <dgm:prSet/>
      <dgm:spPr/>
      <dgm:t>
        <a:bodyPr/>
        <a:lstStyle/>
        <a:p>
          <a:endParaRPr lang="en-GB"/>
        </a:p>
      </dgm:t>
    </dgm:pt>
    <dgm:pt modelId="{75A2F64D-EF77-4639-A002-73ACC4C2CA49}" type="sibTrans" cxnId="{F575C7A2-187B-476D-8A8E-CF246E7B80AE}">
      <dgm:prSet/>
      <dgm:spPr/>
      <dgm:t>
        <a:bodyPr/>
        <a:lstStyle/>
        <a:p>
          <a:endParaRPr lang="en-GB"/>
        </a:p>
      </dgm:t>
    </dgm:pt>
    <dgm:pt modelId="{37FCDA68-12D8-4380-9730-3414B3ADF344}" type="pres">
      <dgm:prSet presAssocID="{5836E85C-94E3-4FAB-954D-C92F919E9F35}" presName="compositeShape" presStyleCnt="0">
        <dgm:presLayoutVars>
          <dgm:chMax val="2"/>
          <dgm:dir/>
          <dgm:resizeHandles val="exact"/>
        </dgm:presLayoutVars>
      </dgm:prSet>
      <dgm:spPr/>
    </dgm:pt>
    <dgm:pt modelId="{1C8C5165-D0A3-40A2-B3BA-624073E0A6A2}" type="pres">
      <dgm:prSet presAssocID="{5836E85C-94E3-4FAB-954D-C92F919E9F35}" presName="ribbon" presStyleLbl="node1" presStyleIdx="0" presStyleCnt="1"/>
      <dgm:spPr>
        <a:solidFill>
          <a:schemeClr val="accent3">
            <a:lumMod val="50000"/>
          </a:schemeClr>
        </a:solidFill>
      </dgm:spPr>
    </dgm:pt>
    <dgm:pt modelId="{9E881098-1AB9-45A2-B82F-6914DDAF3717}" type="pres">
      <dgm:prSet presAssocID="{5836E85C-94E3-4FAB-954D-C92F919E9F35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F75FD09C-C971-41D5-B353-68BD0AA1592E}" type="pres">
      <dgm:prSet presAssocID="{5836E85C-94E3-4FAB-954D-C92F919E9F35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BFA5F9A-61E7-4B42-B704-314961B42741}" type="presOf" srcId="{5836E85C-94E3-4FAB-954D-C92F919E9F35}" destId="{37FCDA68-12D8-4380-9730-3414B3ADF344}" srcOrd="0" destOrd="0" presId="urn:microsoft.com/office/officeart/2005/8/layout/arrow6"/>
    <dgm:cxn modelId="{F575C7A2-187B-476D-8A8E-CF246E7B80AE}" srcId="{5836E85C-94E3-4FAB-954D-C92F919E9F35}" destId="{E8EA3C66-2289-45E8-A58B-D5820CAE80D7}" srcOrd="1" destOrd="0" parTransId="{6EE6809E-1017-41FB-9B53-AE65CCC2C97B}" sibTransId="{75A2F64D-EF77-4639-A002-73ACC4C2CA49}"/>
    <dgm:cxn modelId="{862522B2-467D-43FC-9603-D84F4CBC7532}" type="presOf" srcId="{FF7183F5-58ED-4365-B012-A958AD3D6682}" destId="{9E881098-1AB9-45A2-B82F-6914DDAF3717}" srcOrd="0" destOrd="0" presId="urn:microsoft.com/office/officeart/2005/8/layout/arrow6"/>
    <dgm:cxn modelId="{0A60E2CE-D879-463F-895A-95A9EA96C102}" type="presOf" srcId="{E8EA3C66-2289-45E8-A58B-D5820CAE80D7}" destId="{F75FD09C-C971-41D5-B353-68BD0AA1592E}" srcOrd="0" destOrd="0" presId="urn:microsoft.com/office/officeart/2005/8/layout/arrow6"/>
    <dgm:cxn modelId="{2A032CDD-A72D-4A6F-8348-BDDE70E1A2BF}" srcId="{5836E85C-94E3-4FAB-954D-C92F919E9F35}" destId="{FF7183F5-58ED-4365-B012-A958AD3D6682}" srcOrd="0" destOrd="0" parTransId="{41D69CB6-7A60-452C-B038-C31D3808031F}" sibTransId="{D5A95E2A-6955-462E-9EC2-D959F93F09D8}"/>
    <dgm:cxn modelId="{A49B2572-5E63-4229-B1FF-0D35D49D6745}" type="presParOf" srcId="{37FCDA68-12D8-4380-9730-3414B3ADF344}" destId="{1C8C5165-D0A3-40A2-B3BA-624073E0A6A2}" srcOrd="0" destOrd="0" presId="urn:microsoft.com/office/officeart/2005/8/layout/arrow6"/>
    <dgm:cxn modelId="{04374CAE-7050-4D73-A63F-854D749BA7A5}" type="presParOf" srcId="{37FCDA68-12D8-4380-9730-3414B3ADF344}" destId="{9E881098-1AB9-45A2-B82F-6914DDAF3717}" srcOrd="1" destOrd="0" presId="urn:microsoft.com/office/officeart/2005/8/layout/arrow6"/>
    <dgm:cxn modelId="{2D750E74-A00E-4F2B-8924-BDE58E69BBB0}" type="presParOf" srcId="{37FCDA68-12D8-4380-9730-3414B3ADF344}" destId="{F75FD09C-C971-41D5-B353-68BD0AA1592E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7BCD23-5586-4945-96E7-E28C6549A6CE}" type="doc">
      <dgm:prSet loTypeId="urn:microsoft.com/office/officeart/2005/8/layout/funnel1" loCatId="relationship" qsTypeId="urn:microsoft.com/office/officeart/2005/8/quickstyle/3d4" qsCatId="3D" csTypeId="urn:microsoft.com/office/officeart/2005/8/colors/colorful1#6" csCatId="colorful" phldr="1"/>
      <dgm:spPr/>
      <dgm:t>
        <a:bodyPr/>
        <a:lstStyle/>
        <a:p>
          <a:endParaRPr lang="en-GB"/>
        </a:p>
      </dgm:t>
    </dgm:pt>
    <dgm:pt modelId="{C1CF1A78-197D-4D47-B66A-0159B0E9CCC2}">
      <dgm:prSet phldrT="[Text]"/>
      <dgm:spPr/>
      <dgm:t>
        <a:bodyPr/>
        <a:lstStyle/>
        <a:p>
          <a:r>
            <a:rPr lang="en-GB" dirty="0"/>
            <a:t>Bladder muscle</a:t>
          </a:r>
        </a:p>
      </dgm:t>
    </dgm:pt>
    <dgm:pt modelId="{904DA917-DD59-44EE-9802-442FEB3CAE81}" type="parTrans" cxnId="{94E38C76-7381-4C09-AF87-8926C3DC3324}">
      <dgm:prSet/>
      <dgm:spPr/>
      <dgm:t>
        <a:bodyPr/>
        <a:lstStyle/>
        <a:p>
          <a:endParaRPr lang="en-GB"/>
        </a:p>
      </dgm:t>
    </dgm:pt>
    <dgm:pt modelId="{477198D4-153E-48C8-A1D5-D62F1218ED80}" type="sibTrans" cxnId="{94E38C76-7381-4C09-AF87-8926C3DC3324}">
      <dgm:prSet/>
      <dgm:spPr/>
      <dgm:t>
        <a:bodyPr/>
        <a:lstStyle/>
        <a:p>
          <a:endParaRPr lang="en-GB"/>
        </a:p>
      </dgm:t>
    </dgm:pt>
    <dgm:pt modelId="{DD461625-AB43-467E-84B9-ED9008E80882}">
      <dgm:prSet phldrT="[Text]"/>
      <dgm:spPr/>
      <dgm:t>
        <a:bodyPr/>
        <a:lstStyle/>
        <a:p>
          <a:r>
            <a:rPr lang="en-GB" dirty="0"/>
            <a:t>Nerves</a:t>
          </a:r>
        </a:p>
      </dgm:t>
    </dgm:pt>
    <dgm:pt modelId="{0D679A9C-BA4A-4A4D-9B2F-99A67B7075BA}" type="parTrans" cxnId="{D404FDA4-A151-411E-8C02-3BE05F2BCD8F}">
      <dgm:prSet/>
      <dgm:spPr/>
      <dgm:t>
        <a:bodyPr/>
        <a:lstStyle/>
        <a:p>
          <a:endParaRPr lang="en-GB"/>
        </a:p>
      </dgm:t>
    </dgm:pt>
    <dgm:pt modelId="{7EB9C77E-A10C-41AD-9EB7-896E843BA63E}" type="sibTrans" cxnId="{D404FDA4-A151-411E-8C02-3BE05F2BCD8F}">
      <dgm:prSet/>
      <dgm:spPr/>
      <dgm:t>
        <a:bodyPr/>
        <a:lstStyle/>
        <a:p>
          <a:endParaRPr lang="en-GB"/>
        </a:p>
      </dgm:t>
    </dgm:pt>
    <dgm:pt modelId="{1713A7A0-5FED-4553-81F1-BA461E221EBD}">
      <dgm:prSet phldrT="[Text]"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Continence cycle</a:t>
          </a:r>
        </a:p>
      </dgm:t>
    </dgm:pt>
    <dgm:pt modelId="{7817FE28-7A85-4B46-8357-AF3D324BD8BF}" type="parTrans" cxnId="{2F1D8355-2387-411D-963E-09AB8FE987A8}">
      <dgm:prSet/>
      <dgm:spPr/>
      <dgm:t>
        <a:bodyPr/>
        <a:lstStyle/>
        <a:p>
          <a:endParaRPr lang="en-GB"/>
        </a:p>
      </dgm:t>
    </dgm:pt>
    <dgm:pt modelId="{C92BBF5D-8451-4E42-ABC7-677D33CFD855}" type="sibTrans" cxnId="{2F1D8355-2387-411D-963E-09AB8FE987A8}">
      <dgm:prSet/>
      <dgm:spPr/>
      <dgm:t>
        <a:bodyPr/>
        <a:lstStyle/>
        <a:p>
          <a:endParaRPr lang="en-GB"/>
        </a:p>
      </dgm:t>
    </dgm:pt>
    <dgm:pt modelId="{A286A381-C125-4998-BFB1-03211BEB8D65}">
      <dgm:prSet phldrT="[Text]"/>
      <dgm:spPr/>
      <dgm:t>
        <a:bodyPr/>
        <a:lstStyle/>
        <a:p>
          <a:r>
            <a:rPr lang="en-GB" dirty="0"/>
            <a:t>Bladder lining</a:t>
          </a:r>
        </a:p>
      </dgm:t>
    </dgm:pt>
    <dgm:pt modelId="{55F3D9C1-A3F5-4F41-A796-5B472E33D3EE}" type="parTrans" cxnId="{603F86CA-90F3-4559-A1EE-3B9FBCA51E18}">
      <dgm:prSet/>
      <dgm:spPr/>
      <dgm:t>
        <a:bodyPr/>
        <a:lstStyle/>
        <a:p>
          <a:endParaRPr lang="en-GB"/>
        </a:p>
      </dgm:t>
    </dgm:pt>
    <dgm:pt modelId="{12091311-5872-43A9-A867-E754DCD68DC5}" type="sibTrans" cxnId="{603F86CA-90F3-4559-A1EE-3B9FBCA51E18}">
      <dgm:prSet/>
      <dgm:spPr/>
      <dgm:t>
        <a:bodyPr/>
        <a:lstStyle/>
        <a:p>
          <a:endParaRPr lang="en-GB"/>
        </a:p>
      </dgm:t>
    </dgm:pt>
    <dgm:pt modelId="{0D806ACA-C972-4B29-ADA3-8BABB1C6772D}" type="pres">
      <dgm:prSet presAssocID="{D87BCD23-5586-4945-96E7-E28C6549A6CE}" presName="Name0" presStyleCnt="0">
        <dgm:presLayoutVars>
          <dgm:chMax val="4"/>
          <dgm:resizeHandles val="exact"/>
        </dgm:presLayoutVars>
      </dgm:prSet>
      <dgm:spPr/>
    </dgm:pt>
    <dgm:pt modelId="{13611429-0730-4021-A958-A597B1EDEC80}" type="pres">
      <dgm:prSet presAssocID="{D87BCD23-5586-4945-96E7-E28C6549A6CE}" presName="ellipse" presStyleLbl="trBgShp" presStyleIdx="0" presStyleCnt="1"/>
      <dgm:spPr/>
    </dgm:pt>
    <dgm:pt modelId="{F2871BCB-9513-4F92-AF2D-298AB2C4DB3E}" type="pres">
      <dgm:prSet presAssocID="{D87BCD23-5586-4945-96E7-E28C6549A6CE}" presName="arrow1" presStyleLbl="fgShp" presStyleIdx="0" presStyleCnt="1"/>
      <dgm:spPr/>
    </dgm:pt>
    <dgm:pt modelId="{A2A360E0-BB79-4280-92C6-CFE12CE45E92}" type="pres">
      <dgm:prSet presAssocID="{D87BCD23-5586-4945-96E7-E28C6549A6CE}" presName="rectangle" presStyleLbl="revTx" presStyleIdx="0" presStyleCnt="1">
        <dgm:presLayoutVars>
          <dgm:bulletEnabled val="1"/>
        </dgm:presLayoutVars>
      </dgm:prSet>
      <dgm:spPr/>
    </dgm:pt>
    <dgm:pt modelId="{609E6F99-831D-45B7-94FB-0DAF0190E4D4}" type="pres">
      <dgm:prSet presAssocID="{DD461625-AB43-467E-84B9-ED9008E80882}" presName="item1" presStyleLbl="node1" presStyleIdx="0" presStyleCnt="3">
        <dgm:presLayoutVars>
          <dgm:bulletEnabled val="1"/>
        </dgm:presLayoutVars>
      </dgm:prSet>
      <dgm:spPr/>
    </dgm:pt>
    <dgm:pt modelId="{6DDD252D-A36D-4262-B6B4-50ACE870F275}" type="pres">
      <dgm:prSet presAssocID="{A286A381-C125-4998-BFB1-03211BEB8D65}" presName="item2" presStyleLbl="node1" presStyleIdx="1" presStyleCnt="3">
        <dgm:presLayoutVars>
          <dgm:bulletEnabled val="1"/>
        </dgm:presLayoutVars>
      </dgm:prSet>
      <dgm:spPr/>
    </dgm:pt>
    <dgm:pt modelId="{B146F844-9C5D-4073-9F08-F96A60DC169E}" type="pres">
      <dgm:prSet presAssocID="{1713A7A0-5FED-4553-81F1-BA461E221EBD}" presName="item3" presStyleLbl="node1" presStyleIdx="2" presStyleCnt="3">
        <dgm:presLayoutVars>
          <dgm:bulletEnabled val="1"/>
        </dgm:presLayoutVars>
      </dgm:prSet>
      <dgm:spPr/>
    </dgm:pt>
    <dgm:pt modelId="{43F9BC4B-D24F-49EF-97FB-7975CEADC61D}" type="pres">
      <dgm:prSet presAssocID="{D87BCD23-5586-4945-96E7-E28C6549A6CE}" presName="funnel" presStyleLbl="trAlignAcc1" presStyleIdx="0" presStyleCnt="1"/>
      <dgm:spPr/>
    </dgm:pt>
  </dgm:ptLst>
  <dgm:cxnLst>
    <dgm:cxn modelId="{04D3755D-77BE-4E43-A2CD-9704011A4B88}" type="presOf" srcId="{1713A7A0-5FED-4553-81F1-BA461E221EBD}" destId="{A2A360E0-BB79-4280-92C6-CFE12CE45E92}" srcOrd="0" destOrd="0" presId="urn:microsoft.com/office/officeart/2005/8/layout/funnel1"/>
    <dgm:cxn modelId="{DB25AD4D-204D-4A92-814A-CDFA02BBB68E}" type="presOf" srcId="{DD461625-AB43-467E-84B9-ED9008E80882}" destId="{6DDD252D-A36D-4262-B6B4-50ACE870F275}" srcOrd="0" destOrd="0" presId="urn:microsoft.com/office/officeart/2005/8/layout/funnel1"/>
    <dgm:cxn modelId="{5B506575-357C-49C6-890B-6418428A25BA}" type="presOf" srcId="{C1CF1A78-197D-4D47-B66A-0159B0E9CCC2}" destId="{B146F844-9C5D-4073-9F08-F96A60DC169E}" srcOrd="0" destOrd="0" presId="urn:microsoft.com/office/officeart/2005/8/layout/funnel1"/>
    <dgm:cxn modelId="{2F1D8355-2387-411D-963E-09AB8FE987A8}" srcId="{D87BCD23-5586-4945-96E7-E28C6549A6CE}" destId="{1713A7A0-5FED-4553-81F1-BA461E221EBD}" srcOrd="3" destOrd="0" parTransId="{7817FE28-7A85-4B46-8357-AF3D324BD8BF}" sibTransId="{C92BBF5D-8451-4E42-ABC7-677D33CFD855}"/>
    <dgm:cxn modelId="{94E38C76-7381-4C09-AF87-8926C3DC3324}" srcId="{D87BCD23-5586-4945-96E7-E28C6549A6CE}" destId="{C1CF1A78-197D-4D47-B66A-0159B0E9CCC2}" srcOrd="0" destOrd="0" parTransId="{904DA917-DD59-44EE-9802-442FEB3CAE81}" sibTransId="{477198D4-153E-48C8-A1D5-D62F1218ED80}"/>
    <dgm:cxn modelId="{37C6E68C-1CEF-4E7B-8D04-6850286F64D6}" type="presOf" srcId="{A286A381-C125-4998-BFB1-03211BEB8D65}" destId="{609E6F99-831D-45B7-94FB-0DAF0190E4D4}" srcOrd="0" destOrd="0" presId="urn:microsoft.com/office/officeart/2005/8/layout/funnel1"/>
    <dgm:cxn modelId="{D404FDA4-A151-411E-8C02-3BE05F2BCD8F}" srcId="{D87BCD23-5586-4945-96E7-E28C6549A6CE}" destId="{DD461625-AB43-467E-84B9-ED9008E80882}" srcOrd="1" destOrd="0" parTransId="{0D679A9C-BA4A-4A4D-9B2F-99A67B7075BA}" sibTransId="{7EB9C77E-A10C-41AD-9EB7-896E843BA63E}"/>
    <dgm:cxn modelId="{603F86CA-90F3-4559-A1EE-3B9FBCA51E18}" srcId="{D87BCD23-5586-4945-96E7-E28C6549A6CE}" destId="{A286A381-C125-4998-BFB1-03211BEB8D65}" srcOrd="2" destOrd="0" parTransId="{55F3D9C1-A3F5-4F41-A796-5B472E33D3EE}" sibTransId="{12091311-5872-43A9-A867-E754DCD68DC5}"/>
    <dgm:cxn modelId="{11F3D9DC-21CA-4CF9-AE4A-EB3350379CC4}" type="presOf" srcId="{D87BCD23-5586-4945-96E7-E28C6549A6CE}" destId="{0D806ACA-C972-4B29-ADA3-8BABB1C6772D}" srcOrd="0" destOrd="0" presId="urn:microsoft.com/office/officeart/2005/8/layout/funnel1"/>
    <dgm:cxn modelId="{BD73CD87-1136-41AC-AC58-031EF317562E}" type="presParOf" srcId="{0D806ACA-C972-4B29-ADA3-8BABB1C6772D}" destId="{13611429-0730-4021-A958-A597B1EDEC80}" srcOrd="0" destOrd="0" presId="urn:microsoft.com/office/officeart/2005/8/layout/funnel1"/>
    <dgm:cxn modelId="{81E927DC-20E0-46C5-A958-0238E8B6AFE1}" type="presParOf" srcId="{0D806ACA-C972-4B29-ADA3-8BABB1C6772D}" destId="{F2871BCB-9513-4F92-AF2D-298AB2C4DB3E}" srcOrd="1" destOrd="0" presId="urn:microsoft.com/office/officeart/2005/8/layout/funnel1"/>
    <dgm:cxn modelId="{60253997-FCE8-44C7-A7CD-2F7762B9DB7A}" type="presParOf" srcId="{0D806ACA-C972-4B29-ADA3-8BABB1C6772D}" destId="{A2A360E0-BB79-4280-92C6-CFE12CE45E92}" srcOrd="2" destOrd="0" presId="urn:microsoft.com/office/officeart/2005/8/layout/funnel1"/>
    <dgm:cxn modelId="{2ABF7B15-7390-4579-B37F-996BC2B17135}" type="presParOf" srcId="{0D806ACA-C972-4B29-ADA3-8BABB1C6772D}" destId="{609E6F99-831D-45B7-94FB-0DAF0190E4D4}" srcOrd="3" destOrd="0" presId="urn:microsoft.com/office/officeart/2005/8/layout/funnel1"/>
    <dgm:cxn modelId="{EB07E4F6-A3B3-48A9-9211-DDD7FFAFEE21}" type="presParOf" srcId="{0D806ACA-C972-4B29-ADA3-8BABB1C6772D}" destId="{6DDD252D-A36D-4262-B6B4-50ACE870F275}" srcOrd="4" destOrd="0" presId="urn:microsoft.com/office/officeart/2005/8/layout/funnel1"/>
    <dgm:cxn modelId="{EDC8F91C-15F2-4FDF-AEC9-7C3F732C7298}" type="presParOf" srcId="{0D806ACA-C972-4B29-ADA3-8BABB1C6772D}" destId="{B146F844-9C5D-4073-9F08-F96A60DC169E}" srcOrd="5" destOrd="0" presId="urn:microsoft.com/office/officeart/2005/8/layout/funnel1"/>
    <dgm:cxn modelId="{5936FD58-2123-4FE3-BC4E-2731247FBBA4}" type="presParOf" srcId="{0D806ACA-C972-4B29-ADA3-8BABB1C6772D}" destId="{43F9BC4B-D24F-49EF-97FB-7975CEADC61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129131-B3C5-8747-907C-98DC2406E73F}" type="doc">
      <dgm:prSet loTypeId="urn:microsoft.com/office/officeart/2008/layout/HorizontalMultiLevelHierarchy" loCatId="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48EEC1B7-E711-644A-BC9B-1CE2BA974999}">
      <dgm:prSet phldrT="[Text]"/>
      <dgm:spPr/>
      <dgm:t>
        <a:bodyPr/>
        <a:lstStyle/>
        <a:p>
          <a:r>
            <a:rPr lang="en-GB" dirty="0"/>
            <a:t>Symptoms</a:t>
          </a:r>
        </a:p>
      </dgm:t>
    </dgm:pt>
    <dgm:pt modelId="{BB621549-D5F2-0641-BBDA-937306674B52}" type="parTrans" cxnId="{60F46C8C-D391-544F-804B-3D6FF21E0826}">
      <dgm:prSet/>
      <dgm:spPr/>
      <dgm:t>
        <a:bodyPr/>
        <a:lstStyle/>
        <a:p>
          <a:endParaRPr lang="en-GB"/>
        </a:p>
      </dgm:t>
    </dgm:pt>
    <dgm:pt modelId="{415BF4EA-2605-2748-A676-B52D05E9F413}" type="sibTrans" cxnId="{60F46C8C-D391-544F-804B-3D6FF21E0826}">
      <dgm:prSet/>
      <dgm:spPr/>
      <dgm:t>
        <a:bodyPr/>
        <a:lstStyle/>
        <a:p>
          <a:endParaRPr lang="en-GB"/>
        </a:p>
      </dgm:t>
    </dgm:pt>
    <dgm:pt modelId="{C9299E50-3B8C-6E47-A2DA-E14D2330E07C}">
      <dgm:prSet phldrT="[Text]"/>
      <dgm:spPr/>
      <dgm:t>
        <a:bodyPr/>
        <a:lstStyle/>
        <a:p>
          <a:r>
            <a:rPr lang="en-GB" dirty="0"/>
            <a:t>Storage symptoms</a:t>
          </a:r>
        </a:p>
      </dgm:t>
    </dgm:pt>
    <dgm:pt modelId="{F18438BD-60C7-7142-BFC4-33A41E1CEF50}" type="parTrans" cxnId="{E2B5DC7B-805A-5149-8249-4447EDB688A5}">
      <dgm:prSet/>
      <dgm:spPr/>
      <dgm:t>
        <a:bodyPr/>
        <a:lstStyle/>
        <a:p>
          <a:endParaRPr lang="en-GB"/>
        </a:p>
      </dgm:t>
    </dgm:pt>
    <dgm:pt modelId="{8C8CF503-35A3-8148-B843-199CC6A9B8E7}" type="sibTrans" cxnId="{E2B5DC7B-805A-5149-8249-4447EDB688A5}">
      <dgm:prSet/>
      <dgm:spPr/>
      <dgm:t>
        <a:bodyPr/>
        <a:lstStyle/>
        <a:p>
          <a:endParaRPr lang="en-GB"/>
        </a:p>
      </dgm:t>
    </dgm:pt>
    <dgm:pt modelId="{E8BC2EEC-5D27-684C-B4C6-1A27C8360696}">
      <dgm:prSet phldrT="[Text]"/>
      <dgm:spPr/>
      <dgm:t>
        <a:bodyPr/>
        <a:lstStyle/>
        <a:p>
          <a:r>
            <a:rPr lang="en-GB" dirty="0"/>
            <a:t>Retention</a:t>
          </a:r>
        </a:p>
      </dgm:t>
    </dgm:pt>
    <dgm:pt modelId="{ECB151AE-5CC5-5544-B01E-B348761E6D8D}" type="parTrans" cxnId="{185389E7-8604-8A40-8B40-565F201C7213}">
      <dgm:prSet/>
      <dgm:spPr/>
      <dgm:t>
        <a:bodyPr/>
        <a:lstStyle/>
        <a:p>
          <a:endParaRPr lang="en-GB"/>
        </a:p>
      </dgm:t>
    </dgm:pt>
    <dgm:pt modelId="{5B58844D-F01C-7D46-B7C9-C0E466D5D97D}" type="sibTrans" cxnId="{185389E7-8604-8A40-8B40-565F201C7213}">
      <dgm:prSet/>
      <dgm:spPr/>
      <dgm:t>
        <a:bodyPr/>
        <a:lstStyle/>
        <a:p>
          <a:endParaRPr lang="en-GB"/>
        </a:p>
      </dgm:t>
    </dgm:pt>
    <dgm:pt modelId="{2E4A9A7F-1A2D-F649-8ACC-2100D2FE1062}">
      <dgm:prSet phldrT="[Text]"/>
      <dgm:spPr/>
      <dgm:t>
        <a:bodyPr/>
        <a:lstStyle/>
        <a:p>
          <a:r>
            <a:rPr lang="en-GB" dirty="0"/>
            <a:t>Recurrent UTI</a:t>
          </a:r>
        </a:p>
      </dgm:t>
    </dgm:pt>
    <dgm:pt modelId="{72229CDB-5CA4-604B-956D-F5BDFF8B217D}" type="parTrans" cxnId="{F370F5C1-2926-3342-B463-13FA0DC4AE94}">
      <dgm:prSet/>
      <dgm:spPr/>
      <dgm:t>
        <a:bodyPr/>
        <a:lstStyle/>
        <a:p>
          <a:endParaRPr lang="en-GB"/>
        </a:p>
      </dgm:t>
    </dgm:pt>
    <dgm:pt modelId="{F46BF734-4B5C-A745-B6FC-418171DFEC20}" type="sibTrans" cxnId="{F370F5C1-2926-3342-B463-13FA0DC4AE94}">
      <dgm:prSet/>
      <dgm:spPr/>
      <dgm:t>
        <a:bodyPr/>
        <a:lstStyle/>
        <a:p>
          <a:endParaRPr lang="en-GB"/>
        </a:p>
      </dgm:t>
    </dgm:pt>
    <dgm:pt modelId="{58196DF6-39D4-3943-8AE6-0C6D1FF9743C}">
      <dgm:prSet phldrT="[Text]"/>
      <dgm:spPr/>
      <dgm:t>
        <a:bodyPr/>
        <a:lstStyle/>
        <a:p>
          <a:r>
            <a:rPr lang="en-GB" dirty="0"/>
            <a:t>Urinary incontinence</a:t>
          </a:r>
        </a:p>
      </dgm:t>
    </dgm:pt>
    <dgm:pt modelId="{E04BA651-502E-D644-AC69-91F93E45FF56}" type="parTrans" cxnId="{A5CA1337-D4DD-3742-9C7F-598374746080}">
      <dgm:prSet/>
      <dgm:spPr/>
      <dgm:t>
        <a:bodyPr/>
        <a:lstStyle/>
        <a:p>
          <a:endParaRPr lang="en-GB"/>
        </a:p>
      </dgm:t>
    </dgm:pt>
    <dgm:pt modelId="{3FC87374-6D87-8B47-BED9-5A9DD7739892}" type="sibTrans" cxnId="{A5CA1337-D4DD-3742-9C7F-598374746080}">
      <dgm:prSet/>
      <dgm:spPr/>
      <dgm:t>
        <a:bodyPr/>
        <a:lstStyle/>
        <a:p>
          <a:endParaRPr lang="en-GB"/>
        </a:p>
      </dgm:t>
    </dgm:pt>
    <dgm:pt modelId="{89F6B06F-5066-CF46-AD83-929182694025}" type="pres">
      <dgm:prSet presAssocID="{AD129131-B3C5-8747-907C-98DC2406E73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ADECD15-2258-1049-8657-4E5138ADAFF1}" type="pres">
      <dgm:prSet presAssocID="{48EEC1B7-E711-644A-BC9B-1CE2BA974999}" presName="root1" presStyleCnt="0"/>
      <dgm:spPr/>
    </dgm:pt>
    <dgm:pt modelId="{6B4E34C4-3305-6744-AB53-5D0E3163F6A7}" type="pres">
      <dgm:prSet presAssocID="{48EEC1B7-E711-644A-BC9B-1CE2BA974999}" presName="LevelOneTextNode" presStyleLbl="node0" presStyleIdx="0" presStyleCnt="1" custScaleY="94446">
        <dgm:presLayoutVars>
          <dgm:chPref val="3"/>
        </dgm:presLayoutVars>
      </dgm:prSet>
      <dgm:spPr/>
    </dgm:pt>
    <dgm:pt modelId="{31460118-2B0F-AF4F-95D3-C0C386511237}" type="pres">
      <dgm:prSet presAssocID="{48EEC1B7-E711-644A-BC9B-1CE2BA974999}" presName="level2hierChild" presStyleCnt="0"/>
      <dgm:spPr/>
    </dgm:pt>
    <dgm:pt modelId="{2F4E9C5C-FDAB-8748-BADE-57BFBB049290}" type="pres">
      <dgm:prSet presAssocID="{F18438BD-60C7-7142-BFC4-33A41E1CEF50}" presName="conn2-1" presStyleLbl="parChTrans1D2" presStyleIdx="0" presStyleCnt="4"/>
      <dgm:spPr/>
    </dgm:pt>
    <dgm:pt modelId="{16A32812-9800-D648-B9E1-B770C75C048F}" type="pres">
      <dgm:prSet presAssocID="{F18438BD-60C7-7142-BFC4-33A41E1CEF50}" presName="connTx" presStyleLbl="parChTrans1D2" presStyleIdx="0" presStyleCnt="4"/>
      <dgm:spPr/>
    </dgm:pt>
    <dgm:pt modelId="{E12CAB6E-9AFB-D848-BF70-9D4CC3B6BD10}" type="pres">
      <dgm:prSet presAssocID="{C9299E50-3B8C-6E47-A2DA-E14D2330E07C}" presName="root2" presStyleCnt="0"/>
      <dgm:spPr/>
    </dgm:pt>
    <dgm:pt modelId="{9A97B0A0-3282-9D4C-8742-C4E9C8F7FE0A}" type="pres">
      <dgm:prSet presAssocID="{C9299E50-3B8C-6E47-A2DA-E14D2330E07C}" presName="LevelTwoTextNode" presStyleLbl="node2" presStyleIdx="0" presStyleCnt="4">
        <dgm:presLayoutVars>
          <dgm:chPref val="3"/>
        </dgm:presLayoutVars>
      </dgm:prSet>
      <dgm:spPr/>
    </dgm:pt>
    <dgm:pt modelId="{60FE94BA-F329-B34B-B459-791E98330338}" type="pres">
      <dgm:prSet presAssocID="{C9299E50-3B8C-6E47-A2DA-E14D2330E07C}" presName="level3hierChild" presStyleCnt="0"/>
      <dgm:spPr/>
    </dgm:pt>
    <dgm:pt modelId="{C53CF483-B8D0-A44A-A049-B906604B5A16}" type="pres">
      <dgm:prSet presAssocID="{E04BA651-502E-D644-AC69-91F93E45FF56}" presName="conn2-1" presStyleLbl="parChTrans1D2" presStyleIdx="1" presStyleCnt="4"/>
      <dgm:spPr/>
    </dgm:pt>
    <dgm:pt modelId="{1A2E5F69-A0DE-A541-81EE-092D97C51329}" type="pres">
      <dgm:prSet presAssocID="{E04BA651-502E-D644-AC69-91F93E45FF56}" presName="connTx" presStyleLbl="parChTrans1D2" presStyleIdx="1" presStyleCnt="4"/>
      <dgm:spPr/>
    </dgm:pt>
    <dgm:pt modelId="{C4B3EC5F-35FE-FE43-8C87-E334BEDA1F63}" type="pres">
      <dgm:prSet presAssocID="{58196DF6-39D4-3943-8AE6-0C6D1FF9743C}" presName="root2" presStyleCnt="0"/>
      <dgm:spPr/>
    </dgm:pt>
    <dgm:pt modelId="{E4E1BBDF-A7AB-494C-A9E4-E69CC69CF089}" type="pres">
      <dgm:prSet presAssocID="{58196DF6-39D4-3943-8AE6-0C6D1FF9743C}" presName="LevelTwoTextNode" presStyleLbl="node2" presStyleIdx="1" presStyleCnt="4">
        <dgm:presLayoutVars>
          <dgm:chPref val="3"/>
        </dgm:presLayoutVars>
      </dgm:prSet>
      <dgm:spPr/>
    </dgm:pt>
    <dgm:pt modelId="{7649D728-409B-D249-A6C7-DB36995AB4BA}" type="pres">
      <dgm:prSet presAssocID="{58196DF6-39D4-3943-8AE6-0C6D1FF9743C}" presName="level3hierChild" presStyleCnt="0"/>
      <dgm:spPr/>
    </dgm:pt>
    <dgm:pt modelId="{BEDAF0E9-9801-FC4B-89B0-EA552252A554}" type="pres">
      <dgm:prSet presAssocID="{ECB151AE-5CC5-5544-B01E-B348761E6D8D}" presName="conn2-1" presStyleLbl="parChTrans1D2" presStyleIdx="2" presStyleCnt="4"/>
      <dgm:spPr/>
    </dgm:pt>
    <dgm:pt modelId="{99EF64E1-7857-B247-87ED-BA6F4EBE04CC}" type="pres">
      <dgm:prSet presAssocID="{ECB151AE-5CC5-5544-B01E-B348761E6D8D}" presName="connTx" presStyleLbl="parChTrans1D2" presStyleIdx="2" presStyleCnt="4"/>
      <dgm:spPr/>
    </dgm:pt>
    <dgm:pt modelId="{950F913D-5DD9-EA46-9729-D3D9FEE979A5}" type="pres">
      <dgm:prSet presAssocID="{E8BC2EEC-5D27-684C-B4C6-1A27C8360696}" presName="root2" presStyleCnt="0"/>
      <dgm:spPr/>
    </dgm:pt>
    <dgm:pt modelId="{A9AB888B-532F-FA42-A77A-1EBEFFB0D1FB}" type="pres">
      <dgm:prSet presAssocID="{E8BC2EEC-5D27-684C-B4C6-1A27C8360696}" presName="LevelTwoTextNode" presStyleLbl="node2" presStyleIdx="2" presStyleCnt="4">
        <dgm:presLayoutVars>
          <dgm:chPref val="3"/>
        </dgm:presLayoutVars>
      </dgm:prSet>
      <dgm:spPr/>
    </dgm:pt>
    <dgm:pt modelId="{C5FB1547-3780-B940-9A5E-A633D62149BF}" type="pres">
      <dgm:prSet presAssocID="{E8BC2EEC-5D27-684C-B4C6-1A27C8360696}" presName="level3hierChild" presStyleCnt="0"/>
      <dgm:spPr/>
    </dgm:pt>
    <dgm:pt modelId="{D34091F0-BB5E-7E41-95F0-3B6829299B0B}" type="pres">
      <dgm:prSet presAssocID="{72229CDB-5CA4-604B-956D-F5BDFF8B217D}" presName="conn2-1" presStyleLbl="parChTrans1D2" presStyleIdx="3" presStyleCnt="4"/>
      <dgm:spPr/>
    </dgm:pt>
    <dgm:pt modelId="{EB582114-09F3-CD49-B418-97523BDEA4E6}" type="pres">
      <dgm:prSet presAssocID="{72229CDB-5CA4-604B-956D-F5BDFF8B217D}" presName="connTx" presStyleLbl="parChTrans1D2" presStyleIdx="3" presStyleCnt="4"/>
      <dgm:spPr/>
    </dgm:pt>
    <dgm:pt modelId="{6C823E71-1687-D444-8B53-E9B6FC1B539C}" type="pres">
      <dgm:prSet presAssocID="{2E4A9A7F-1A2D-F649-8ACC-2100D2FE1062}" presName="root2" presStyleCnt="0"/>
      <dgm:spPr/>
    </dgm:pt>
    <dgm:pt modelId="{BAB48FF8-F4C6-B244-A44A-EECF52B3747A}" type="pres">
      <dgm:prSet presAssocID="{2E4A9A7F-1A2D-F649-8ACC-2100D2FE1062}" presName="LevelTwoTextNode" presStyleLbl="node2" presStyleIdx="3" presStyleCnt="4">
        <dgm:presLayoutVars>
          <dgm:chPref val="3"/>
        </dgm:presLayoutVars>
      </dgm:prSet>
      <dgm:spPr/>
    </dgm:pt>
    <dgm:pt modelId="{0B7D657D-5158-AF4E-ADCE-DD1C948F19D6}" type="pres">
      <dgm:prSet presAssocID="{2E4A9A7F-1A2D-F649-8ACC-2100D2FE1062}" presName="level3hierChild" presStyleCnt="0"/>
      <dgm:spPr/>
    </dgm:pt>
  </dgm:ptLst>
  <dgm:cxnLst>
    <dgm:cxn modelId="{DD7DDF09-DC47-794F-B492-7BF03568D8CB}" type="presOf" srcId="{E8BC2EEC-5D27-684C-B4C6-1A27C8360696}" destId="{A9AB888B-532F-FA42-A77A-1EBEFFB0D1FB}" srcOrd="0" destOrd="0" presId="urn:microsoft.com/office/officeart/2008/layout/HorizontalMultiLevelHierarchy"/>
    <dgm:cxn modelId="{BC3E7A0A-4E16-8142-945F-F7A4BA7F5DE4}" type="presOf" srcId="{C9299E50-3B8C-6E47-A2DA-E14D2330E07C}" destId="{9A97B0A0-3282-9D4C-8742-C4E9C8F7FE0A}" srcOrd="0" destOrd="0" presId="urn:microsoft.com/office/officeart/2008/layout/HorizontalMultiLevelHierarchy"/>
    <dgm:cxn modelId="{7A4A890F-30C7-974B-A89C-DF1F19998EB3}" type="presOf" srcId="{F18438BD-60C7-7142-BFC4-33A41E1CEF50}" destId="{16A32812-9800-D648-B9E1-B770C75C048F}" srcOrd="1" destOrd="0" presId="urn:microsoft.com/office/officeart/2008/layout/HorizontalMultiLevelHierarchy"/>
    <dgm:cxn modelId="{9CB15218-285F-0044-A7D9-757B8B5C4CFB}" type="presOf" srcId="{ECB151AE-5CC5-5544-B01E-B348761E6D8D}" destId="{99EF64E1-7857-B247-87ED-BA6F4EBE04CC}" srcOrd="1" destOrd="0" presId="urn:microsoft.com/office/officeart/2008/layout/HorizontalMultiLevelHierarchy"/>
    <dgm:cxn modelId="{A39A6C35-EC6E-D04F-80DA-F7FB35153D8F}" type="presOf" srcId="{58196DF6-39D4-3943-8AE6-0C6D1FF9743C}" destId="{E4E1BBDF-A7AB-494C-A9E4-E69CC69CF089}" srcOrd="0" destOrd="0" presId="urn:microsoft.com/office/officeart/2008/layout/HorizontalMultiLevelHierarchy"/>
    <dgm:cxn modelId="{A5CA1337-D4DD-3742-9C7F-598374746080}" srcId="{48EEC1B7-E711-644A-BC9B-1CE2BA974999}" destId="{58196DF6-39D4-3943-8AE6-0C6D1FF9743C}" srcOrd="1" destOrd="0" parTransId="{E04BA651-502E-D644-AC69-91F93E45FF56}" sibTransId="{3FC87374-6D87-8B47-BED9-5A9DD7739892}"/>
    <dgm:cxn modelId="{564F513B-4B97-A349-9F30-76230D9AAF99}" type="presOf" srcId="{48EEC1B7-E711-644A-BC9B-1CE2BA974999}" destId="{6B4E34C4-3305-6744-AB53-5D0E3163F6A7}" srcOrd="0" destOrd="0" presId="urn:microsoft.com/office/officeart/2008/layout/HorizontalMultiLevelHierarchy"/>
    <dgm:cxn modelId="{0DFB0B64-2206-6D44-A5FB-50AD02C652E2}" type="presOf" srcId="{ECB151AE-5CC5-5544-B01E-B348761E6D8D}" destId="{BEDAF0E9-9801-FC4B-89B0-EA552252A554}" srcOrd="0" destOrd="0" presId="urn:microsoft.com/office/officeart/2008/layout/HorizontalMultiLevelHierarchy"/>
    <dgm:cxn modelId="{99EE236B-6D7E-5C42-920F-B61712388698}" type="presOf" srcId="{F18438BD-60C7-7142-BFC4-33A41E1CEF50}" destId="{2F4E9C5C-FDAB-8748-BADE-57BFBB049290}" srcOrd="0" destOrd="0" presId="urn:microsoft.com/office/officeart/2008/layout/HorizontalMultiLevelHierarchy"/>
    <dgm:cxn modelId="{959C1753-4652-C948-A459-73DDA3D3528D}" type="presOf" srcId="{72229CDB-5CA4-604B-956D-F5BDFF8B217D}" destId="{D34091F0-BB5E-7E41-95F0-3B6829299B0B}" srcOrd="0" destOrd="0" presId="urn:microsoft.com/office/officeart/2008/layout/HorizontalMultiLevelHierarchy"/>
    <dgm:cxn modelId="{FFC09173-7CB9-5940-ADEF-73DBC1B2C32E}" type="presOf" srcId="{72229CDB-5CA4-604B-956D-F5BDFF8B217D}" destId="{EB582114-09F3-CD49-B418-97523BDEA4E6}" srcOrd="1" destOrd="0" presId="urn:microsoft.com/office/officeart/2008/layout/HorizontalMultiLevelHierarchy"/>
    <dgm:cxn modelId="{E2B5DC7B-805A-5149-8249-4447EDB688A5}" srcId="{48EEC1B7-E711-644A-BC9B-1CE2BA974999}" destId="{C9299E50-3B8C-6E47-A2DA-E14D2330E07C}" srcOrd="0" destOrd="0" parTransId="{F18438BD-60C7-7142-BFC4-33A41E1CEF50}" sibTransId="{8C8CF503-35A3-8148-B843-199CC6A9B8E7}"/>
    <dgm:cxn modelId="{93DA2385-28F3-A54A-A0C9-0639DCFF0FB7}" type="presOf" srcId="{AD129131-B3C5-8747-907C-98DC2406E73F}" destId="{89F6B06F-5066-CF46-AD83-929182694025}" srcOrd="0" destOrd="0" presId="urn:microsoft.com/office/officeart/2008/layout/HorizontalMultiLevelHierarchy"/>
    <dgm:cxn modelId="{60F46C8C-D391-544F-804B-3D6FF21E0826}" srcId="{AD129131-B3C5-8747-907C-98DC2406E73F}" destId="{48EEC1B7-E711-644A-BC9B-1CE2BA974999}" srcOrd="0" destOrd="0" parTransId="{BB621549-D5F2-0641-BBDA-937306674B52}" sibTransId="{415BF4EA-2605-2748-A676-B52D05E9F413}"/>
    <dgm:cxn modelId="{F370F5C1-2926-3342-B463-13FA0DC4AE94}" srcId="{48EEC1B7-E711-644A-BC9B-1CE2BA974999}" destId="{2E4A9A7F-1A2D-F649-8ACC-2100D2FE1062}" srcOrd="3" destOrd="0" parTransId="{72229CDB-5CA4-604B-956D-F5BDFF8B217D}" sibTransId="{F46BF734-4B5C-A745-B6FC-418171DFEC20}"/>
    <dgm:cxn modelId="{8DACA2D4-7EE6-7346-898E-35027D4DC074}" type="presOf" srcId="{E04BA651-502E-D644-AC69-91F93E45FF56}" destId="{C53CF483-B8D0-A44A-A049-B906604B5A16}" srcOrd="0" destOrd="0" presId="urn:microsoft.com/office/officeart/2008/layout/HorizontalMultiLevelHierarchy"/>
    <dgm:cxn modelId="{423713D9-3B9B-6647-979E-97F2084B99BE}" type="presOf" srcId="{2E4A9A7F-1A2D-F649-8ACC-2100D2FE1062}" destId="{BAB48FF8-F4C6-B244-A44A-EECF52B3747A}" srcOrd="0" destOrd="0" presId="urn:microsoft.com/office/officeart/2008/layout/HorizontalMultiLevelHierarchy"/>
    <dgm:cxn modelId="{13B9ACE6-32FB-C94A-8BF5-53F8EA74BD36}" type="presOf" srcId="{E04BA651-502E-D644-AC69-91F93E45FF56}" destId="{1A2E5F69-A0DE-A541-81EE-092D97C51329}" srcOrd="1" destOrd="0" presId="urn:microsoft.com/office/officeart/2008/layout/HorizontalMultiLevelHierarchy"/>
    <dgm:cxn modelId="{185389E7-8604-8A40-8B40-565F201C7213}" srcId="{48EEC1B7-E711-644A-BC9B-1CE2BA974999}" destId="{E8BC2EEC-5D27-684C-B4C6-1A27C8360696}" srcOrd="2" destOrd="0" parTransId="{ECB151AE-5CC5-5544-B01E-B348761E6D8D}" sibTransId="{5B58844D-F01C-7D46-B7C9-C0E466D5D97D}"/>
    <dgm:cxn modelId="{D52B1ED8-C7C2-FF40-92DE-D39E65CB7D79}" type="presParOf" srcId="{89F6B06F-5066-CF46-AD83-929182694025}" destId="{FADECD15-2258-1049-8657-4E5138ADAFF1}" srcOrd="0" destOrd="0" presId="urn:microsoft.com/office/officeart/2008/layout/HorizontalMultiLevelHierarchy"/>
    <dgm:cxn modelId="{07B8E03C-F402-6443-86E9-D53FD10B176B}" type="presParOf" srcId="{FADECD15-2258-1049-8657-4E5138ADAFF1}" destId="{6B4E34C4-3305-6744-AB53-5D0E3163F6A7}" srcOrd="0" destOrd="0" presId="urn:microsoft.com/office/officeart/2008/layout/HorizontalMultiLevelHierarchy"/>
    <dgm:cxn modelId="{3CA31184-078D-4347-9C6B-F77C1E1DA0B6}" type="presParOf" srcId="{FADECD15-2258-1049-8657-4E5138ADAFF1}" destId="{31460118-2B0F-AF4F-95D3-C0C386511237}" srcOrd="1" destOrd="0" presId="urn:microsoft.com/office/officeart/2008/layout/HorizontalMultiLevelHierarchy"/>
    <dgm:cxn modelId="{A1FBC745-91A1-C841-9054-625414D4DA26}" type="presParOf" srcId="{31460118-2B0F-AF4F-95D3-C0C386511237}" destId="{2F4E9C5C-FDAB-8748-BADE-57BFBB049290}" srcOrd="0" destOrd="0" presId="urn:microsoft.com/office/officeart/2008/layout/HorizontalMultiLevelHierarchy"/>
    <dgm:cxn modelId="{6694D650-9FB7-B749-896C-C0FFEE436EF7}" type="presParOf" srcId="{2F4E9C5C-FDAB-8748-BADE-57BFBB049290}" destId="{16A32812-9800-D648-B9E1-B770C75C048F}" srcOrd="0" destOrd="0" presId="urn:microsoft.com/office/officeart/2008/layout/HorizontalMultiLevelHierarchy"/>
    <dgm:cxn modelId="{E3631225-0E7E-A34B-BB07-98389DEC39E3}" type="presParOf" srcId="{31460118-2B0F-AF4F-95D3-C0C386511237}" destId="{E12CAB6E-9AFB-D848-BF70-9D4CC3B6BD10}" srcOrd="1" destOrd="0" presId="urn:microsoft.com/office/officeart/2008/layout/HorizontalMultiLevelHierarchy"/>
    <dgm:cxn modelId="{2D7B8FA1-DCDB-F844-8AFE-FC07F32A22E5}" type="presParOf" srcId="{E12CAB6E-9AFB-D848-BF70-9D4CC3B6BD10}" destId="{9A97B0A0-3282-9D4C-8742-C4E9C8F7FE0A}" srcOrd="0" destOrd="0" presId="urn:microsoft.com/office/officeart/2008/layout/HorizontalMultiLevelHierarchy"/>
    <dgm:cxn modelId="{0322BEA5-649B-5F47-8960-7F74A3D583CD}" type="presParOf" srcId="{E12CAB6E-9AFB-D848-BF70-9D4CC3B6BD10}" destId="{60FE94BA-F329-B34B-B459-791E98330338}" srcOrd="1" destOrd="0" presId="urn:microsoft.com/office/officeart/2008/layout/HorizontalMultiLevelHierarchy"/>
    <dgm:cxn modelId="{374F4D08-61C1-544A-897E-88BA1233DF59}" type="presParOf" srcId="{31460118-2B0F-AF4F-95D3-C0C386511237}" destId="{C53CF483-B8D0-A44A-A049-B906604B5A16}" srcOrd="2" destOrd="0" presId="urn:microsoft.com/office/officeart/2008/layout/HorizontalMultiLevelHierarchy"/>
    <dgm:cxn modelId="{135B0BDC-D5F8-7B4E-BD1F-56CD5AE42039}" type="presParOf" srcId="{C53CF483-B8D0-A44A-A049-B906604B5A16}" destId="{1A2E5F69-A0DE-A541-81EE-092D97C51329}" srcOrd="0" destOrd="0" presId="urn:microsoft.com/office/officeart/2008/layout/HorizontalMultiLevelHierarchy"/>
    <dgm:cxn modelId="{E19A6E4C-5F57-0148-8282-7DBC60B87302}" type="presParOf" srcId="{31460118-2B0F-AF4F-95D3-C0C386511237}" destId="{C4B3EC5F-35FE-FE43-8C87-E334BEDA1F63}" srcOrd="3" destOrd="0" presId="urn:microsoft.com/office/officeart/2008/layout/HorizontalMultiLevelHierarchy"/>
    <dgm:cxn modelId="{4F148749-CD25-2B49-A4FA-F659BEFE0996}" type="presParOf" srcId="{C4B3EC5F-35FE-FE43-8C87-E334BEDA1F63}" destId="{E4E1BBDF-A7AB-494C-A9E4-E69CC69CF089}" srcOrd="0" destOrd="0" presId="urn:microsoft.com/office/officeart/2008/layout/HorizontalMultiLevelHierarchy"/>
    <dgm:cxn modelId="{2D83DACA-93CB-644F-87E6-888701345CBD}" type="presParOf" srcId="{C4B3EC5F-35FE-FE43-8C87-E334BEDA1F63}" destId="{7649D728-409B-D249-A6C7-DB36995AB4BA}" srcOrd="1" destOrd="0" presId="urn:microsoft.com/office/officeart/2008/layout/HorizontalMultiLevelHierarchy"/>
    <dgm:cxn modelId="{006243CF-1BFB-E54C-8C59-8540EB904C10}" type="presParOf" srcId="{31460118-2B0F-AF4F-95D3-C0C386511237}" destId="{BEDAF0E9-9801-FC4B-89B0-EA552252A554}" srcOrd="4" destOrd="0" presId="urn:microsoft.com/office/officeart/2008/layout/HorizontalMultiLevelHierarchy"/>
    <dgm:cxn modelId="{BB0003DB-2980-AC47-9E06-1F832303238C}" type="presParOf" srcId="{BEDAF0E9-9801-FC4B-89B0-EA552252A554}" destId="{99EF64E1-7857-B247-87ED-BA6F4EBE04CC}" srcOrd="0" destOrd="0" presId="urn:microsoft.com/office/officeart/2008/layout/HorizontalMultiLevelHierarchy"/>
    <dgm:cxn modelId="{009D3CAC-A133-5A4C-B42C-DA37E3C93C9C}" type="presParOf" srcId="{31460118-2B0F-AF4F-95D3-C0C386511237}" destId="{950F913D-5DD9-EA46-9729-D3D9FEE979A5}" srcOrd="5" destOrd="0" presId="urn:microsoft.com/office/officeart/2008/layout/HorizontalMultiLevelHierarchy"/>
    <dgm:cxn modelId="{75DBD01B-F14F-084F-920A-822618D7A3A7}" type="presParOf" srcId="{950F913D-5DD9-EA46-9729-D3D9FEE979A5}" destId="{A9AB888B-532F-FA42-A77A-1EBEFFB0D1FB}" srcOrd="0" destOrd="0" presId="urn:microsoft.com/office/officeart/2008/layout/HorizontalMultiLevelHierarchy"/>
    <dgm:cxn modelId="{8920A651-33DD-0948-A167-6248DA24509C}" type="presParOf" srcId="{950F913D-5DD9-EA46-9729-D3D9FEE979A5}" destId="{C5FB1547-3780-B940-9A5E-A633D62149BF}" srcOrd="1" destOrd="0" presId="urn:microsoft.com/office/officeart/2008/layout/HorizontalMultiLevelHierarchy"/>
    <dgm:cxn modelId="{FB6052A3-B4B4-734A-82A3-463B51A3A1D6}" type="presParOf" srcId="{31460118-2B0F-AF4F-95D3-C0C386511237}" destId="{D34091F0-BB5E-7E41-95F0-3B6829299B0B}" srcOrd="6" destOrd="0" presId="urn:microsoft.com/office/officeart/2008/layout/HorizontalMultiLevelHierarchy"/>
    <dgm:cxn modelId="{9B0C0404-1703-CE4D-A812-3AA771B5FE7A}" type="presParOf" srcId="{D34091F0-BB5E-7E41-95F0-3B6829299B0B}" destId="{EB582114-09F3-CD49-B418-97523BDEA4E6}" srcOrd="0" destOrd="0" presId="urn:microsoft.com/office/officeart/2008/layout/HorizontalMultiLevelHierarchy"/>
    <dgm:cxn modelId="{40A851B2-61A4-BB4E-8303-050285FE3226}" type="presParOf" srcId="{31460118-2B0F-AF4F-95D3-C0C386511237}" destId="{6C823E71-1687-D444-8B53-E9B6FC1B539C}" srcOrd="7" destOrd="0" presId="urn:microsoft.com/office/officeart/2008/layout/HorizontalMultiLevelHierarchy"/>
    <dgm:cxn modelId="{AE818DDA-4566-3D4C-96F4-F352B5D581C6}" type="presParOf" srcId="{6C823E71-1687-D444-8B53-E9B6FC1B539C}" destId="{BAB48FF8-F4C6-B244-A44A-EECF52B3747A}" srcOrd="0" destOrd="0" presId="urn:microsoft.com/office/officeart/2008/layout/HorizontalMultiLevelHierarchy"/>
    <dgm:cxn modelId="{FD6FA8EE-A8D8-6045-B54A-5FFC8CBC247A}" type="presParOf" srcId="{6C823E71-1687-D444-8B53-E9B6FC1B539C}" destId="{0B7D657D-5158-AF4E-ADCE-DD1C948F19D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D69480A-740D-495B-8592-7CB6851DCACC}" type="doc">
      <dgm:prSet loTypeId="urn:microsoft.com/office/officeart/2005/8/layout/default#4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GB"/>
        </a:p>
      </dgm:t>
    </dgm:pt>
    <dgm:pt modelId="{B839BAFA-027C-41EA-B893-9567230CD260}">
      <dgm:prSet phldrT="[Text]"/>
      <dgm:spPr/>
      <dgm:t>
        <a:bodyPr/>
        <a:lstStyle/>
        <a:p>
          <a:r>
            <a:rPr lang="en-GB" dirty="0"/>
            <a:t>Urgency</a:t>
          </a:r>
        </a:p>
      </dgm:t>
    </dgm:pt>
    <dgm:pt modelId="{2B39A255-D464-4379-8DA3-1F081AC6FB79}" type="parTrans" cxnId="{52E68FF4-EED9-4272-9E5F-6AE93372E6BD}">
      <dgm:prSet/>
      <dgm:spPr/>
      <dgm:t>
        <a:bodyPr/>
        <a:lstStyle/>
        <a:p>
          <a:endParaRPr lang="en-GB"/>
        </a:p>
      </dgm:t>
    </dgm:pt>
    <dgm:pt modelId="{082F4FBA-4346-4DA2-8A8B-A9F2AC2D4661}" type="sibTrans" cxnId="{52E68FF4-EED9-4272-9E5F-6AE93372E6BD}">
      <dgm:prSet/>
      <dgm:spPr/>
      <dgm:t>
        <a:bodyPr/>
        <a:lstStyle/>
        <a:p>
          <a:endParaRPr lang="en-GB"/>
        </a:p>
      </dgm:t>
    </dgm:pt>
    <dgm:pt modelId="{B88FEBAC-BC0D-4207-B0CB-8C5E466743A1}">
      <dgm:prSet phldrT="[Text]"/>
      <dgm:spPr/>
      <dgm:t>
        <a:bodyPr/>
        <a:lstStyle/>
        <a:p>
          <a:r>
            <a:rPr lang="en-GB" dirty="0"/>
            <a:t>Frequency</a:t>
          </a:r>
        </a:p>
      </dgm:t>
    </dgm:pt>
    <dgm:pt modelId="{D8118F4A-DA94-4559-8E47-EEB94861AE59}" type="parTrans" cxnId="{C18A5F54-2F58-4E1F-93C6-805EEA53292E}">
      <dgm:prSet/>
      <dgm:spPr/>
      <dgm:t>
        <a:bodyPr/>
        <a:lstStyle/>
        <a:p>
          <a:endParaRPr lang="en-GB"/>
        </a:p>
      </dgm:t>
    </dgm:pt>
    <dgm:pt modelId="{46B00EB9-F2EB-4F16-8BE5-51E780F12D88}" type="sibTrans" cxnId="{C18A5F54-2F58-4E1F-93C6-805EEA53292E}">
      <dgm:prSet/>
      <dgm:spPr/>
      <dgm:t>
        <a:bodyPr/>
        <a:lstStyle/>
        <a:p>
          <a:endParaRPr lang="en-GB"/>
        </a:p>
      </dgm:t>
    </dgm:pt>
    <dgm:pt modelId="{33A45FF2-1ECD-4125-AC09-7257D7671EEF}">
      <dgm:prSet phldrT="[Text]"/>
      <dgm:spPr/>
      <dgm:t>
        <a:bodyPr/>
        <a:lstStyle/>
        <a:p>
          <a:r>
            <a:rPr lang="en-GB" dirty="0"/>
            <a:t>Nocturia</a:t>
          </a:r>
        </a:p>
      </dgm:t>
    </dgm:pt>
    <dgm:pt modelId="{C4F07DF5-226F-4BEF-8E84-A3BB56942A27}" type="parTrans" cxnId="{1A21FFEA-E6FE-4E38-8D91-C5245E06B76F}">
      <dgm:prSet/>
      <dgm:spPr/>
      <dgm:t>
        <a:bodyPr/>
        <a:lstStyle/>
        <a:p>
          <a:endParaRPr lang="en-GB"/>
        </a:p>
      </dgm:t>
    </dgm:pt>
    <dgm:pt modelId="{5D087A9C-B7FB-4F53-B826-CB5D3C77AEED}" type="sibTrans" cxnId="{1A21FFEA-E6FE-4E38-8D91-C5245E06B76F}">
      <dgm:prSet/>
      <dgm:spPr/>
      <dgm:t>
        <a:bodyPr/>
        <a:lstStyle/>
        <a:p>
          <a:endParaRPr lang="en-GB"/>
        </a:p>
      </dgm:t>
    </dgm:pt>
    <dgm:pt modelId="{3A838433-C48B-4881-8CBB-481D359314E5}" type="pres">
      <dgm:prSet presAssocID="{BD69480A-740D-495B-8592-7CB6851DCACC}" presName="diagram" presStyleCnt="0">
        <dgm:presLayoutVars>
          <dgm:dir/>
          <dgm:resizeHandles val="exact"/>
        </dgm:presLayoutVars>
      </dgm:prSet>
      <dgm:spPr/>
    </dgm:pt>
    <dgm:pt modelId="{FEA58776-BBCA-4C6B-ADFD-93502E57DC30}" type="pres">
      <dgm:prSet presAssocID="{B839BAFA-027C-41EA-B893-9567230CD260}" presName="node" presStyleLbl="node1" presStyleIdx="0" presStyleCnt="3">
        <dgm:presLayoutVars>
          <dgm:bulletEnabled val="1"/>
        </dgm:presLayoutVars>
      </dgm:prSet>
      <dgm:spPr/>
    </dgm:pt>
    <dgm:pt modelId="{89A41146-4E35-4725-AE34-EC57422C5457}" type="pres">
      <dgm:prSet presAssocID="{082F4FBA-4346-4DA2-8A8B-A9F2AC2D4661}" presName="sibTrans" presStyleCnt="0"/>
      <dgm:spPr/>
    </dgm:pt>
    <dgm:pt modelId="{89751FC4-2D45-49ED-AD0D-47B649363383}" type="pres">
      <dgm:prSet presAssocID="{B88FEBAC-BC0D-4207-B0CB-8C5E466743A1}" presName="node" presStyleLbl="node1" presStyleIdx="1" presStyleCnt="3">
        <dgm:presLayoutVars>
          <dgm:bulletEnabled val="1"/>
        </dgm:presLayoutVars>
      </dgm:prSet>
      <dgm:spPr/>
    </dgm:pt>
    <dgm:pt modelId="{A896F7E8-0285-4D8E-9294-BD376F889FB6}" type="pres">
      <dgm:prSet presAssocID="{46B00EB9-F2EB-4F16-8BE5-51E780F12D88}" presName="sibTrans" presStyleCnt="0"/>
      <dgm:spPr/>
    </dgm:pt>
    <dgm:pt modelId="{5E761589-7D11-4082-878F-92E9074C1F91}" type="pres">
      <dgm:prSet presAssocID="{33A45FF2-1ECD-4125-AC09-7257D7671EEF}" presName="node" presStyleLbl="node1" presStyleIdx="2" presStyleCnt="3">
        <dgm:presLayoutVars>
          <dgm:bulletEnabled val="1"/>
        </dgm:presLayoutVars>
      </dgm:prSet>
      <dgm:spPr/>
    </dgm:pt>
  </dgm:ptLst>
  <dgm:cxnLst>
    <dgm:cxn modelId="{50D27B33-FE0F-4131-B572-BB93E7CCE8A4}" type="presOf" srcId="{B839BAFA-027C-41EA-B893-9567230CD260}" destId="{FEA58776-BBCA-4C6B-ADFD-93502E57DC30}" srcOrd="0" destOrd="0" presId="urn:microsoft.com/office/officeart/2005/8/layout/default#4"/>
    <dgm:cxn modelId="{4BE05D4B-CD6F-4F15-A0D2-661D35CD6F5D}" type="presOf" srcId="{33A45FF2-1ECD-4125-AC09-7257D7671EEF}" destId="{5E761589-7D11-4082-878F-92E9074C1F91}" srcOrd="0" destOrd="0" presId="urn:microsoft.com/office/officeart/2005/8/layout/default#4"/>
    <dgm:cxn modelId="{96F2E550-0211-4ACE-B71D-F5C30CEFDFDB}" type="presOf" srcId="{BD69480A-740D-495B-8592-7CB6851DCACC}" destId="{3A838433-C48B-4881-8CBB-481D359314E5}" srcOrd="0" destOrd="0" presId="urn:microsoft.com/office/officeart/2005/8/layout/default#4"/>
    <dgm:cxn modelId="{C18A5F54-2F58-4E1F-93C6-805EEA53292E}" srcId="{BD69480A-740D-495B-8592-7CB6851DCACC}" destId="{B88FEBAC-BC0D-4207-B0CB-8C5E466743A1}" srcOrd="1" destOrd="0" parTransId="{D8118F4A-DA94-4559-8E47-EEB94861AE59}" sibTransId="{46B00EB9-F2EB-4F16-8BE5-51E780F12D88}"/>
    <dgm:cxn modelId="{58DDA2BF-64DC-43B8-B62B-8783F82E253B}" type="presOf" srcId="{B88FEBAC-BC0D-4207-B0CB-8C5E466743A1}" destId="{89751FC4-2D45-49ED-AD0D-47B649363383}" srcOrd="0" destOrd="0" presId="urn:microsoft.com/office/officeart/2005/8/layout/default#4"/>
    <dgm:cxn modelId="{1A21FFEA-E6FE-4E38-8D91-C5245E06B76F}" srcId="{BD69480A-740D-495B-8592-7CB6851DCACC}" destId="{33A45FF2-1ECD-4125-AC09-7257D7671EEF}" srcOrd="2" destOrd="0" parTransId="{C4F07DF5-226F-4BEF-8E84-A3BB56942A27}" sibTransId="{5D087A9C-B7FB-4F53-B826-CB5D3C77AEED}"/>
    <dgm:cxn modelId="{52E68FF4-EED9-4272-9E5F-6AE93372E6BD}" srcId="{BD69480A-740D-495B-8592-7CB6851DCACC}" destId="{B839BAFA-027C-41EA-B893-9567230CD260}" srcOrd="0" destOrd="0" parTransId="{2B39A255-D464-4379-8DA3-1F081AC6FB79}" sibTransId="{082F4FBA-4346-4DA2-8A8B-A9F2AC2D4661}"/>
    <dgm:cxn modelId="{F006342C-EB59-47D9-A9FF-201732722495}" type="presParOf" srcId="{3A838433-C48B-4881-8CBB-481D359314E5}" destId="{FEA58776-BBCA-4C6B-ADFD-93502E57DC30}" srcOrd="0" destOrd="0" presId="urn:microsoft.com/office/officeart/2005/8/layout/default#4"/>
    <dgm:cxn modelId="{60B56AFE-4031-4C44-94CD-9EACB158B76A}" type="presParOf" srcId="{3A838433-C48B-4881-8CBB-481D359314E5}" destId="{89A41146-4E35-4725-AE34-EC57422C5457}" srcOrd="1" destOrd="0" presId="urn:microsoft.com/office/officeart/2005/8/layout/default#4"/>
    <dgm:cxn modelId="{FF2FC2AC-77D1-4EB4-93C5-F1AF3587B683}" type="presParOf" srcId="{3A838433-C48B-4881-8CBB-481D359314E5}" destId="{89751FC4-2D45-49ED-AD0D-47B649363383}" srcOrd="2" destOrd="0" presId="urn:microsoft.com/office/officeart/2005/8/layout/default#4"/>
    <dgm:cxn modelId="{40C25827-85D6-4360-90A0-B041E0B35D1A}" type="presParOf" srcId="{3A838433-C48B-4881-8CBB-481D359314E5}" destId="{A896F7E8-0285-4D8E-9294-BD376F889FB6}" srcOrd="3" destOrd="0" presId="urn:microsoft.com/office/officeart/2005/8/layout/default#4"/>
    <dgm:cxn modelId="{94E5A180-2D5F-4025-B493-F59B7A505CC2}" type="presParOf" srcId="{3A838433-C48B-4881-8CBB-481D359314E5}" destId="{5E761589-7D11-4082-878F-92E9074C1F91}" srcOrd="4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D69480A-740D-495B-8592-7CB6851DCACC}" type="doc">
      <dgm:prSet loTypeId="urn:microsoft.com/office/officeart/2005/8/layout/default#5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GB"/>
        </a:p>
      </dgm:t>
    </dgm:pt>
    <dgm:pt modelId="{B839BAFA-027C-41EA-B893-9567230CD260}">
      <dgm:prSet phldrT="[Text]"/>
      <dgm:spPr/>
      <dgm:t>
        <a:bodyPr/>
        <a:lstStyle/>
        <a:p>
          <a:r>
            <a:rPr lang="en-GB" dirty="0"/>
            <a:t>Stress urinary incontinence</a:t>
          </a:r>
        </a:p>
      </dgm:t>
    </dgm:pt>
    <dgm:pt modelId="{2B39A255-D464-4379-8DA3-1F081AC6FB79}" type="parTrans" cxnId="{52E68FF4-EED9-4272-9E5F-6AE93372E6BD}">
      <dgm:prSet/>
      <dgm:spPr/>
      <dgm:t>
        <a:bodyPr/>
        <a:lstStyle/>
        <a:p>
          <a:endParaRPr lang="en-GB"/>
        </a:p>
      </dgm:t>
    </dgm:pt>
    <dgm:pt modelId="{082F4FBA-4346-4DA2-8A8B-A9F2AC2D4661}" type="sibTrans" cxnId="{52E68FF4-EED9-4272-9E5F-6AE93372E6BD}">
      <dgm:prSet/>
      <dgm:spPr/>
      <dgm:t>
        <a:bodyPr/>
        <a:lstStyle/>
        <a:p>
          <a:endParaRPr lang="en-GB"/>
        </a:p>
      </dgm:t>
    </dgm:pt>
    <dgm:pt modelId="{B88FEBAC-BC0D-4207-B0CB-8C5E466743A1}">
      <dgm:prSet phldrT="[Text]"/>
      <dgm:spPr/>
      <dgm:t>
        <a:bodyPr/>
        <a:lstStyle/>
        <a:p>
          <a:r>
            <a:rPr lang="en-GB" dirty="0"/>
            <a:t>Urge urinary incontinence</a:t>
          </a:r>
        </a:p>
      </dgm:t>
    </dgm:pt>
    <dgm:pt modelId="{D8118F4A-DA94-4559-8E47-EEB94861AE59}" type="parTrans" cxnId="{C18A5F54-2F58-4E1F-93C6-805EEA53292E}">
      <dgm:prSet/>
      <dgm:spPr/>
      <dgm:t>
        <a:bodyPr/>
        <a:lstStyle/>
        <a:p>
          <a:endParaRPr lang="en-GB"/>
        </a:p>
      </dgm:t>
    </dgm:pt>
    <dgm:pt modelId="{46B00EB9-F2EB-4F16-8BE5-51E780F12D88}" type="sibTrans" cxnId="{C18A5F54-2F58-4E1F-93C6-805EEA53292E}">
      <dgm:prSet/>
      <dgm:spPr/>
      <dgm:t>
        <a:bodyPr/>
        <a:lstStyle/>
        <a:p>
          <a:endParaRPr lang="en-GB"/>
        </a:p>
      </dgm:t>
    </dgm:pt>
    <dgm:pt modelId="{9F6FE2CD-E871-4CD0-9624-E082262ED693}">
      <dgm:prSet phldrT="[Text]"/>
      <dgm:spPr/>
      <dgm:t>
        <a:bodyPr/>
        <a:lstStyle/>
        <a:p>
          <a:r>
            <a:rPr lang="en-GB" dirty="0"/>
            <a:t>Overflow incontinence</a:t>
          </a:r>
        </a:p>
      </dgm:t>
    </dgm:pt>
    <dgm:pt modelId="{A6B88351-56B3-440D-9ED1-1C81417619E3}" type="parTrans" cxnId="{0EBCE023-B8E5-4862-AC9A-2362549F8D2E}">
      <dgm:prSet/>
      <dgm:spPr/>
      <dgm:t>
        <a:bodyPr/>
        <a:lstStyle/>
        <a:p>
          <a:endParaRPr lang="en-GB"/>
        </a:p>
      </dgm:t>
    </dgm:pt>
    <dgm:pt modelId="{D6985AD7-F278-42D9-9F07-17CADC4D0F70}" type="sibTrans" cxnId="{0EBCE023-B8E5-4862-AC9A-2362549F8D2E}">
      <dgm:prSet/>
      <dgm:spPr/>
      <dgm:t>
        <a:bodyPr/>
        <a:lstStyle/>
        <a:p>
          <a:endParaRPr lang="en-GB"/>
        </a:p>
      </dgm:t>
    </dgm:pt>
    <dgm:pt modelId="{33A45FF2-1ECD-4125-AC09-7257D7671EEF}">
      <dgm:prSet phldrT="[Text]"/>
      <dgm:spPr/>
      <dgm:t>
        <a:bodyPr/>
        <a:lstStyle/>
        <a:p>
          <a:r>
            <a:rPr lang="en-GB" dirty="0"/>
            <a:t>Mixed urinary incontinence</a:t>
          </a:r>
        </a:p>
      </dgm:t>
    </dgm:pt>
    <dgm:pt modelId="{C4F07DF5-226F-4BEF-8E84-A3BB56942A27}" type="parTrans" cxnId="{1A21FFEA-E6FE-4E38-8D91-C5245E06B76F}">
      <dgm:prSet/>
      <dgm:spPr/>
      <dgm:t>
        <a:bodyPr/>
        <a:lstStyle/>
        <a:p>
          <a:endParaRPr lang="en-GB"/>
        </a:p>
      </dgm:t>
    </dgm:pt>
    <dgm:pt modelId="{5D087A9C-B7FB-4F53-B826-CB5D3C77AEED}" type="sibTrans" cxnId="{1A21FFEA-E6FE-4E38-8D91-C5245E06B76F}">
      <dgm:prSet/>
      <dgm:spPr/>
      <dgm:t>
        <a:bodyPr/>
        <a:lstStyle/>
        <a:p>
          <a:endParaRPr lang="en-GB"/>
        </a:p>
      </dgm:t>
    </dgm:pt>
    <dgm:pt modelId="{3A838433-C48B-4881-8CBB-481D359314E5}" type="pres">
      <dgm:prSet presAssocID="{BD69480A-740D-495B-8592-7CB6851DCACC}" presName="diagram" presStyleCnt="0">
        <dgm:presLayoutVars>
          <dgm:dir/>
          <dgm:resizeHandles val="exact"/>
        </dgm:presLayoutVars>
      </dgm:prSet>
      <dgm:spPr/>
    </dgm:pt>
    <dgm:pt modelId="{FEA58776-BBCA-4C6B-ADFD-93502E57DC30}" type="pres">
      <dgm:prSet presAssocID="{B839BAFA-027C-41EA-B893-9567230CD260}" presName="node" presStyleLbl="node1" presStyleIdx="0" presStyleCnt="4">
        <dgm:presLayoutVars>
          <dgm:bulletEnabled val="1"/>
        </dgm:presLayoutVars>
      </dgm:prSet>
      <dgm:spPr/>
    </dgm:pt>
    <dgm:pt modelId="{89A41146-4E35-4725-AE34-EC57422C5457}" type="pres">
      <dgm:prSet presAssocID="{082F4FBA-4346-4DA2-8A8B-A9F2AC2D4661}" presName="sibTrans" presStyleCnt="0"/>
      <dgm:spPr/>
    </dgm:pt>
    <dgm:pt modelId="{89751FC4-2D45-49ED-AD0D-47B649363383}" type="pres">
      <dgm:prSet presAssocID="{B88FEBAC-BC0D-4207-B0CB-8C5E466743A1}" presName="node" presStyleLbl="node1" presStyleIdx="1" presStyleCnt="4">
        <dgm:presLayoutVars>
          <dgm:bulletEnabled val="1"/>
        </dgm:presLayoutVars>
      </dgm:prSet>
      <dgm:spPr/>
    </dgm:pt>
    <dgm:pt modelId="{A896F7E8-0285-4D8E-9294-BD376F889FB6}" type="pres">
      <dgm:prSet presAssocID="{46B00EB9-F2EB-4F16-8BE5-51E780F12D88}" presName="sibTrans" presStyleCnt="0"/>
      <dgm:spPr/>
    </dgm:pt>
    <dgm:pt modelId="{5E761589-7D11-4082-878F-92E9074C1F91}" type="pres">
      <dgm:prSet presAssocID="{33A45FF2-1ECD-4125-AC09-7257D7671EEF}" presName="node" presStyleLbl="node1" presStyleIdx="2" presStyleCnt="4">
        <dgm:presLayoutVars>
          <dgm:bulletEnabled val="1"/>
        </dgm:presLayoutVars>
      </dgm:prSet>
      <dgm:spPr/>
    </dgm:pt>
    <dgm:pt modelId="{5059E17C-CDB2-479B-91EB-1893F3F2A22A}" type="pres">
      <dgm:prSet presAssocID="{5D087A9C-B7FB-4F53-B826-CB5D3C77AEED}" presName="sibTrans" presStyleCnt="0"/>
      <dgm:spPr/>
    </dgm:pt>
    <dgm:pt modelId="{E12F0509-3773-44FB-B630-926E1F791556}" type="pres">
      <dgm:prSet presAssocID="{9F6FE2CD-E871-4CD0-9624-E082262ED693}" presName="node" presStyleLbl="node1" presStyleIdx="3" presStyleCnt="4">
        <dgm:presLayoutVars>
          <dgm:bulletEnabled val="1"/>
        </dgm:presLayoutVars>
      </dgm:prSet>
      <dgm:spPr/>
    </dgm:pt>
  </dgm:ptLst>
  <dgm:cxnLst>
    <dgm:cxn modelId="{0EBCE023-B8E5-4862-AC9A-2362549F8D2E}" srcId="{BD69480A-740D-495B-8592-7CB6851DCACC}" destId="{9F6FE2CD-E871-4CD0-9624-E082262ED693}" srcOrd="3" destOrd="0" parTransId="{A6B88351-56B3-440D-9ED1-1C81417619E3}" sibTransId="{D6985AD7-F278-42D9-9F07-17CADC4D0F70}"/>
    <dgm:cxn modelId="{50D27B33-FE0F-4131-B572-BB93E7CCE8A4}" type="presOf" srcId="{B839BAFA-027C-41EA-B893-9567230CD260}" destId="{FEA58776-BBCA-4C6B-ADFD-93502E57DC30}" srcOrd="0" destOrd="0" presId="urn:microsoft.com/office/officeart/2005/8/layout/default#5"/>
    <dgm:cxn modelId="{4BE05D4B-CD6F-4F15-A0D2-661D35CD6F5D}" type="presOf" srcId="{33A45FF2-1ECD-4125-AC09-7257D7671EEF}" destId="{5E761589-7D11-4082-878F-92E9074C1F91}" srcOrd="0" destOrd="0" presId="urn:microsoft.com/office/officeart/2005/8/layout/default#5"/>
    <dgm:cxn modelId="{CED7496C-FAED-422A-97BA-B5A17E1974CE}" type="presOf" srcId="{9F6FE2CD-E871-4CD0-9624-E082262ED693}" destId="{E12F0509-3773-44FB-B630-926E1F791556}" srcOrd="0" destOrd="0" presId="urn:microsoft.com/office/officeart/2005/8/layout/default#5"/>
    <dgm:cxn modelId="{96F2E550-0211-4ACE-B71D-F5C30CEFDFDB}" type="presOf" srcId="{BD69480A-740D-495B-8592-7CB6851DCACC}" destId="{3A838433-C48B-4881-8CBB-481D359314E5}" srcOrd="0" destOrd="0" presId="urn:microsoft.com/office/officeart/2005/8/layout/default#5"/>
    <dgm:cxn modelId="{C18A5F54-2F58-4E1F-93C6-805EEA53292E}" srcId="{BD69480A-740D-495B-8592-7CB6851DCACC}" destId="{B88FEBAC-BC0D-4207-B0CB-8C5E466743A1}" srcOrd="1" destOrd="0" parTransId="{D8118F4A-DA94-4559-8E47-EEB94861AE59}" sibTransId="{46B00EB9-F2EB-4F16-8BE5-51E780F12D88}"/>
    <dgm:cxn modelId="{58DDA2BF-64DC-43B8-B62B-8783F82E253B}" type="presOf" srcId="{B88FEBAC-BC0D-4207-B0CB-8C5E466743A1}" destId="{89751FC4-2D45-49ED-AD0D-47B649363383}" srcOrd="0" destOrd="0" presId="urn:microsoft.com/office/officeart/2005/8/layout/default#5"/>
    <dgm:cxn modelId="{1A21FFEA-E6FE-4E38-8D91-C5245E06B76F}" srcId="{BD69480A-740D-495B-8592-7CB6851DCACC}" destId="{33A45FF2-1ECD-4125-AC09-7257D7671EEF}" srcOrd="2" destOrd="0" parTransId="{C4F07DF5-226F-4BEF-8E84-A3BB56942A27}" sibTransId="{5D087A9C-B7FB-4F53-B826-CB5D3C77AEED}"/>
    <dgm:cxn modelId="{52E68FF4-EED9-4272-9E5F-6AE93372E6BD}" srcId="{BD69480A-740D-495B-8592-7CB6851DCACC}" destId="{B839BAFA-027C-41EA-B893-9567230CD260}" srcOrd="0" destOrd="0" parTransId="{2B39A255-D464-4379-8DA3-1F081AC6FB79}" sibTransId="{082F4FBA-4346-4DA2-8A8B-A9F2AC2D4661}"/>
    <dgm:cxn modelId="{F006342C-EB59-47D9-A9FF-201732722495}" type="presParOf" srcId="{3A838433-C48B-4881-8CBB-481D359314E5}" destId="{FEA58776-BBCA-4C6B-ADFD-93502E57DC30}" srcOrd="0" destOrd="0" presId="urn:microsoft.com/office/officeart/2005/8/layout/default#5"/>
    <dgm:cxn modelId="{60B56AFE-4031-4C44-94CD-9EACB158B76A}" type="presParOf" srcId="{3A838433-C48B-4881-8CBB-481D359314E5}" destId="{89A41146-4E35-4725-AE34-EC57422C5457}" srcOrd="1" destOrd="0" presId="urn:microsoft.com/office/officeart/2005/8/layout/default#5"/>
    <dgm:cxn modelId="{FF2FC2AC-77D1-4EB4-93C5-F1AF3587B683}" type="presParOf" srcId="{3A838433-C48B-4881-8CBB-481D359314E5}" destId="{89751FC4-2D45-49ED-AD0D-47B649363383}" srcOrd="2" destOrd="0" presId="urn:microsoft.com/office/officeart/2005/8/layout/default#5"/>
    <dgm:cxn modelId="{40C25827-85D6-4360-90A0-B041E0B35D1A}" type="presParOf" srcId="{3A838433-C48B-4881-8CBB-481D359314E5}" destId="{A896F7E8-0285-4D8E-9294-BD376F889FB6}" srcOrd="3" destOrd="0" presId="urn:microsoft.com/office/officeart/2005/8/layout/default#5"/>
    <dgm:cxn modelId="{94E5A180-2D5F-4025-B493-F59B7A505CC2}" type="presParOf" srcId="{3A838433-C48B-4881-8CBB-481D359314E5}" destId="{5E761589-7D11-4082-878F-92E9074C1F91}" srcOrd="4" destOrd="0" presId="urn:microsoft.com/office/officeart/2005/8/layout/default#5"/>
    <dgm:cxn modelId="{FF5C558A-B690-4BBA-8A2E-63CB1977175C}" type="presParOf" srcId="{3A838433-C48B-4881-8CBB-481D359314E5}" destId="{5059E17C-CDB2-479B-91EB-1893F3F2A22A}" srcOrd="5" destOrd="0" presId="urn:microsoft.com/office/officeart/2005/8/layout/default#5"/>
    <dgm:cxn modelId="{75111248-3C7F-4004-B114-B09685ACDC4C}" type="presParOf" srcId="{3A838433-C48B-4881-8CBB-481D359314E5}" destId="{E12F0509-3773-44FB-B630-926E1F791556}" srcOrd="6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F086F-DF65-404A-B3B7-B437691807CA}">
      <dsp:nvSpPr>
        <dsp:cNvPr id="0" name=""/>
        <dsp:cNvSpPr/>
      </dsp:nvSpPr>
      <dsp:spPr>
        <a:xfrm>
          <a:off x="4551102" y="2245475"/>
          <a:ext cx="2744469" cy="2744469"/>
        </a:xfrm>
        <a:prstGeom prst="gear9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HSD / </a:t>
          </a:r>
          <a:r>
            <a:rPr lang="en-GB" sz="3200" kern="1200" dirty="0" err="1"/>
            <a:t>hEDS</a:t>
          </a:r>
          <a:endParaRPr lang="en-GB" sz="3200" kern="1200" dirty="0"/>
        </a:p>
      </dsp:txBody>
      <dsp:txXfrm>
        <a:off x="5102862" y="2888354"/>
        <a:ext cx="1640949" cy="1410714"/>
      </dsp:txXfrm>
    </dsp:sp>
    <dsp:sp modelId="{287AAA1A-CF3B-4DE8-A70B-D417EAE713FA}">
      <dsp:nvSpPr>
        <dsp:cNvPr id="0" name=""/>
        <dsp:cNvSpPr/>
      </dsp:nvSpPr>
      <dsp:spPr>
        <a:xfrm>
          <a:off x="2954320" y="1596782"/>
          <a:ext cx="1995978" cy="1995978"/>
        </a:xfrm>
        <a:prstGeom prst="gear6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MCAS</a:t>
          </a:r>
        </a:p>
      </dsp:txBody>
      <dsp:txXfrm>
        <a:off x="3456813" y="2102312"/>
        <a:ext cx="990992" cy="984918"/>
      </dsp:txXfrm>
    </dsp:sp>
    <dsp:sp modelId="{B3DB01F6-D1C3-46E2-AA2A-83AC3B052532}">
      <dsp:nvSpPr>
        <dsp:cNvPr id="0" name=""/>
        <dsp:cNvSpPr/>
      </dsp:nvSpPr>
      <dsp:spPr>
        <a:xfrm rot="20700000">
          <a:off x="4072271" y="219761"/>
          <a:ext cx="1955651" cy="1955651"/>
        </a:xfrm>
        <a:prstGeom prst="gear6">
          <a:avLst/>
        </a:prstGeom>
        <a:solidFill>
          <a:schemeClr val="accent5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Autonomic dysfunction</a:t>
          </a:r>
        </a:p>
      </dsp:txBody>
      <dsp:txXfrm rot="-20700000">
        <a:off x="4501203" y="648692"/>
        <a:ext cx="1097787" cy="1097787"/>
      </dsp:txXfrm>
    </dsp:sp>
    <dsp:sp modelId="{A99FC73C-ABF4-40B3-98A1-2474F370D79D}">
      <dsp:nvSpPr>
        <dsp:cNvPr id="0" name=""/>
        <dsp:cNvSpPr/>
      </dsp:nvSpPr>
      <dsp:spPr>
        <a:xfrm>
          <a:off x="4348904" y="1826297"/>
          <a:ext cx="3512921" cy="3512921"/>
        </a:xfrm>
        <a:prstGeom prst="circularArrow">
          <a:avLst>
            <a:gd name="adj1" fmla="val 4688"/>
            <a:gd name="adj2" fmla="val 299029"/>
            <a:gd name="adj3" fmla="val 2532369"/>
            <a:gd name="adj4" fmla="val 15826803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688B39-09AD-429C-B057-AA88FF1CFBC7}">
      <dsp:nvSpPr>
        <dsp:cNvPr id="0" name=""/>
        <dsp:cNvSpPr/>
      </dsp:nvSpPr>
      <dsp:spPr>
        <a:xfrm>
          <a:off x="2600836" y="1151733"/>
          <a:ext cx="2552356" cy="255235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CC6291-BD80-45A4-9636-E64322E6865B}">
      <dsp:nvSpPr>
        <dsp:cNvPr id="0" name=""/>
        <dsp:cNvSpPr/>
      </dsp:nvSpPr>
      <dsp:spPr>
        <a:xfrm>
          <a:off x="3619909" y="-212014"/>
          <a:ext cx="2751954" cy="275195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58776-BBCA-4C6B-ADFD-93502E57DC30}">
      <dsp:nvSpPr>
        <dsp:cNvPr id="0" name=""/>
        <dsp:cNvSpPr/>
      </dsp:nvSpPr>
      <dsp:spPr>
        <a:xfrm>
          <a:off x="0" y="964568"/>
          <a:ext cx="2850554" cy="1710332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Connective tissue</a:t>
          </a:r>
        </a:p>
      </dsp:txBody>
      <dsp:txXfrm>
        <a:off x="0" y="964568"/>
        <a:ext cx="2850554" cy="1710332"/>
      </dsp:txXfrm>
    </dsp:sp>
    <dsp:sp modelId="{89751FC4-2D45-49ED-AD0D-47B649363383}">
      <dsp:nvSpPr>
        <dsp:cNvPr id="0" name=""/>
        <dsp:cNvSpPr/>
      </dsp:nvSpPr>
      <dsp:spPr>
        <a:xfrm>
          <a:off x="3135610" y="964568"/>
          <a:ext cx="2850554" cy="1710332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Bladder muscles</a:t>
          </a:r>
        </a:p>
      </dsp:txBody>
      <dsp:txXfrm>
        <a:off x="3135610" y="964568"/>
        <a:ext cx="2850554" cy="1710332"/>
      </dsp:txXfrm>
    </dsp:sp>
    <dsp:sp modelId="{5E761589-7D11-4082-878F-92E9074C1F91}">
      <dsp:nvSpPr>
        <dsp:cNvPr id="0" name=""/>
        <dsp:cNvSpPr/>
      </dsp:nvSpPr>
      <dsp:spPr>
        <a:xfrm>
          <a:off x="6271220" y="964568"/>
          <a:ext cx="2850554" cy="1710332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Functional</a:t>
          </a:r>
        </a:p>
      </dsp:txBody>
      <dsp:txXfrm>
        <a:off x="6271220" y="964568"/>
        <a:ext cx="2850554" cy="17103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86F38-EAF7-4095-AE68-CF3AA1026782}">
      <dsp:nvSpPr>
        <dsp:cNvPr id="0" name=""/>
        <dsp:cNvSpPr/>
      </dsp:nvSpPr>
      <dsp:spPr>
        <a:xfrm>
          <a:off x="2046996" y="2568"/>
          <a:ext cx="1407646" cy="938430"/>
        </a:xfrm>
        <a:prstGeom prst="roundRect">
          <a:avLst>
            <a:gd name="adj" fmla="val 10000"/>
          </a:avLst>
        </a:prstGeom>
        <a:solidFill>
          <a:schemeClr val="accent5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Infection</a:t>
          </a:r>
        </a:p>
      </dsp:txBody>
      <dsp:txXfrm>
        <a:off x="2046996" y="2568"/>
        <a:ext cx="1407646" cy="938430"/>
      </dsp:txXfrm>
    </dsp:sp>
    <dsp:sp modelId="{ADFE45A2-90C8-44E9-9921-88707487ECD8}">
      <dsp:nvSpPr>
        <dsp:cNvPr id="0" name=""/>
        <dsp:cNvSpPr/>
      </dsp:nvSpPr>
      <dsp:spPr>
        <a:xfrm>
          <a:off x="1835849" y="940999"/>
          <a:ext cx="914970" cy="375372"/>
        </a:xfrm>
        <a:custGeom>
          <a:avLst/>
          <a:gdLst/>
          <a:ahLst/>
          <a:cxnLst/>
          <a:rect l="0" t="0" r="0" b="0"/>
          <a:pathLst>
            <a:path>
              <a:moveTo>
                <a:pt x="914970" y="0"/>
              </a:moveTo>
              <a:lnTo>
                <a:pt x="914970" y="187686"/>
              </a:lnTo>
              <a:lnTo>
                <a:pt x="0" y="187686"/>
              </a:lnTo>
              <a:lnTo>
                <a:pt x="0" y="375372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8634DD-D921-4F4E-815E-55990D256002}">
      <dsp:nvSpPr>
        <dsp:cNvPr id="0" name=""/>
        <dsp:cNvSpPr/>
      </dsp:nvSpPr>
      <dsp:spPr>
        <a:xfrm>
          <a:off x="1132026" y="1316372"/>
          <a:ext cx="1407646" cy="938430"/>
        </a:xfrm>
        <a:prstGeom prst="roundRect">
          <a:avLst>
            <a:gd name="adj" fmla="val 10000"/>
          </a:avLst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Mild/Mod response</a:t>
          </a:r>
        </a:p>
      </dsp:txBody>
      <dsp:txXfrm>
        <a:off x="1132026" y="1316372"/>
        <a:ext cx="1407646" cy="938430"/>
      </dsp:txXfrm>
    </dsp:sp>
    <dsp:sp modelId="{058C3A87-132F-4423-B8D1-A24CBBDA7FC5}">
      <dsp:nvSpPr>
        <dsp:cNvPr id="0" name=""/>
        <dsp:cNvSpPr/>
      </dsp:nvSpPr>
      <dsp:spPr>
        <a:xfrm>
          <a:off x="1790129" y="2254802"/>
          <a:ext cx="91440" cy="3753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5372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A43343-3A57-4C14-97F1-73FE05CD9562}">
      <dsp:nvSpPr>
        <dsp:cNvPr id="0" name=""/>
        <dsp:cNvSpPr/>
      </dsp:nvSpPr>
      <dsp:spPr>
        <a:xfrm>
          <a:off x="1132026" y="2630175"/>
          <a:ext cx="1407646" cy="938430"/>
        </a:xfrm>
        <a:prstGeom prst="roundRect">
          <a:avLst>
            <a:gd name="adj" fmla="val 10000"/>
          </a:avLst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Infection cleared</a:t>
          </a:r>
        </a:p>
      </dsp:txBody>
      <dsp:txXfrm>
        <a:off x="1132026" y="2630175"/>
        <a:ext cx="1407646" cy="938430"/>
      </dsp:txXfrm>
    </dsp:sp>
    <dsp:sp modelId="{E6A9DD47-B8D4-4A9D-AA34-113DD639DB05}">
      <dsp:nvSpPr>
        <dsp:cNvPr id="0" name=""/>
        <dsp:cNvSpPr/>
      </dsp:nvSpPr>
      <dsp:spPr>
        <a:xfrm>
          <a:off x="2750820" y="940999"/>
          <a:ext cx="914970" cy="375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"/>
              </a:lnTo>
              <a:lnTo>
                <a:pt x="914970" y="187686"/>
              </a:lnTo>
              <a:lnTo>
                <a:pt x="914970" y="375372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E7973C-304A-4ED9-A248-59DE1FDC27CE}">
      <dsp:nvSpPr>
        <dsp:cNvPr id="0" name=""/>
        <dsp:cNvSpPr/>
      </dsp:nvSpPr>
      <dsp:spPr>
        <a:xfrm>
          <a:off x="2961966" y="1316372"/>
          <a:ext cx="1407646" cy="938430"/>
        </a:xfrm>
        <a:prstGeom prst="roundRect">
          <a:avLst>
            <a:gd name="adj" fmla="val 10000"/>
          </a:avLst>
        </a:prstGeom>
        <a:solidFill>
          <a:schemeClr val="accent5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&gt; response</a:t>
          </a:r>
        </a:p>
      </dsp:txBody>
      <dsp:txXfrm>
        <a:off x="2961966" y="1316372"/>
        <a:ext cx="1407646" cy="938430"/>
      </dsp:txXfrm>
    </dsp:sp>
    <dsp:sp modelId="{35A005AD-C9AA-4A74-B805-6842DFBE38A0}">
      <dsp:nvSpPr>
        <dsp:cNvPr id="0" name=""/>
        <dsp:cNvSpPr/>
      </dsp:nvSpPr>
      <dsp:spPr>
        <a:xfrm>
          <a:off x="3620070" y="2254802"/>
          <a:ext cx="91440" cy="3753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5372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91EACB-5BC0-4530-A8A1-6C4105C76890}">
      <dsp:nvSpPr>
        <dsp:cNvPr id="0" name=""/>
        <dsp:cNvSpPr/>
      </dsp:nvSpPr>
      <dsp:spPr>
        <a:xfrm>
          <a:off x="2961966" y="2630175"/>
          <a:ext cx="1407646" cy="938430"/>
        </a:xfrm>
        <a:prstGeom prst="roundRect">
          <a:avLst>
            <a:gd name="adj" fmla="val 10000"/>
          </a:avLst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Damage lining wall</a:t>
          </a:r>
        </a:p>
      </dsp:txBody>
      <dsp:txXfrm>
        <a:off x="2961966" y="2630175"/>
        <a:ext cx="1407646" cy="938430"/>
      </dsp:txXfrm>
    </dsp:sp>
    <dsp:sp modelId="{653BA70D-418F-4639-8F30-98AE16C5422D}">
      <dsp:nvSpPr>
        <dsp:cNvPr id="0" name=""/>
        <dsp:cNvSpPr/>
      </dsp:nvSpPr>
      <dsp:spPr>
        <a:xfrm>
          <a:off x="3620070" y="3568605"/>
          <a:ext cx="91440" cy="3753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5372"/>
              </a:lnTo>
            </a:path>
          </a:pathLst>
        </a:custGeom>
        <a:noFill/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5B1328-C1B1-443D-8C33-1971C0AB9794}">
      <dsp:nvSpPr>
        <dsp:cNvPr id="0" name=""/>
        <dsp:cNvSpPr/>
      </dsp:nvSpPr>
      <dsp:spPr>
        <a:xfrm>
          <a:off x="2961966" y="3943978"/>
          <a:ext cx="1407646" cy="938430"/>
        </a:xfrm>
        <a:prstGeom prst="roundRect">
          <a:avLst>
            <a:gd name="adj" fmla="val 10000"/>
          </a:avLst>
        </a:prstGeom>
        <a:solidFill>
          <a:schemeClr val="accent5">
            <a:alpha val="3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Ability to invade bladder wall</a:t>
          </a:r>
        </a:p>
      </dsp:txBody>
      <dsp:txXfrm>
        <a:off x="2961966" y="3943978"/>
        <a:ext cx="1407646" cy="938430"/>
      </dsp:txXfrm>
    </dsp:sp>
    <dsp:sp modelId="{4E5B5E20-3B11-41ED-8861-A3CE52017C60}">
      <dsp:nvSpPr>
        <dsp:cNvPr id="0" name=""/>
        <dsp:cNvSpPr/>
      </dsp:nvSpPr>
      <dsp:spPr>
        <a:xfrm>
          <a:off x="3620070" y="4882408"/>
          <a:ext cx="91440" cy="3753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5372"/>
              </a:lnTo>
            </a:path>
          </a:pathLst>
        </a:custGeom>
        <a:noFill/>
        <a:ln w="12700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FD2235-7486-4855-8150-B3C734A8D284}">
      <dsp:nvSpPr>
        <dsp:cNvPr id="0" name=""/>
        <dsp:cNvSpPr/>
      </dsp:nvSpPr>
      <dsp:spPr>
        <a:xfrm>
          <a:off x="2961966" y="5257781"/>
          <a:ext cx="1407646" cy="938430"/>
        </a:xfrm>
        <a:prstGeom prst="roundRect">
          <a:avLst>
            <a:gd name="adj" fmla="val 10000"/>
          </a:avLst>
        </a:prstGeom>
        <a:solidFill>
          <a:schemeClr val="accent5">
            <a:alpha val="3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RUTIs</a:t>
          </a:r>
        </a:p>
      </dsp:txBody>
      <dsp:txXfrm>
        <a:off x="2961966" y="5257781"/>
        <a:ext cx="1407646" cy="93843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6C7D4-B3EC-DE47-986D-BE71193DD795}">
      <dsp:nvSpPr>
        <dsp:cNvPr id="0" name=""/>
        <dsp:cNvSpPr/>
      </dsp:nvSpPr>
      <dsp:spPr>
        <a:xfrm>
          <a:off x="717235" y="1104893"/>
          <a:ext cx="7071360" cy="3654435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5D878D-34E4-4D4E-A0A6-A559FDD4E1B8}">
      <dsp:nvSpPr>
        <dsp:cNvPr id="0" name=""/>
        <dsp:cNvSpPr/>
      </dsp:nvSpPr>
      <dsp:spPr>
        <a:xfrm>
          <a:off x="942848" y="1675172"/>
          <a:ext cx="3283712" cy="312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Over-active ”tense” muscles</a:t>
          </a:r>
        </a:p>
      </dsp:txBody>
      <dsp:txXfrm>
        <a:off x="942848" y="1675172"/>
        <a:ext cx="3283712" cy="3126325"/>
      </dsp:txXfrm>
    </dsp:sp>
    <dsp:sp modelId="{FD4A435F-02CE-6D40-922B-8B4138EF9405}">
      <dsp:nvSpPr>
        <dsp:cNvPr id="0" name=""/>
        <dsp:cNvSpPr/>
      </dsp:nvSpPr>
      <dsp:spPr>
        <a:xfrm>
          <a:off x="4313946" y="1703747"/>
          <a:ext cx="3426717" cy="312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dirty="0"/>
            <a:t>Under-active ”weak” muscles</a:t>
          </a:r>
        </a:p>
      </dsp:txBody>
      <dsp:txXfrm>
        <a:off x="4313946" y="1703747"/>
        <a:ext cx="3426717" cy="3126325"/>
      </dsp:txXfrm>
    </dsp:sp>
    <dsp:sp modelId="{D9D619D6-39FE-1B4C-94EA-332E533833A6}">
      <dsp:nvSpPr>
        <dsp:cNvPr id="0" name=""/>
        <dsp:cNvSpPr/>
      </dsp:nvSpPr>
      <dsp:spPr>
        <a:xfrm>
          <a:off x="0" y="516449"/>
          <a:ext cx="1381760" cy="1381760"/>
        </a:xfrm>
        <a:prstGeom prst="plus">
          <a:avLst>
            <a:gd name="adj" fmla="val 328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91C2A74-C5EF-744E-9F9A-78C7F3BBBE74}">
      <dsp:nvSpPr>
        <dsp:cNvPr id="0" name=""/>
        <dsp:cNvSpPr/>
      </dsp:nvSpPr>
      <dsp:spPr>
        <a:xfrm>
          <a:off x="6827520" y="1013363"/>
          <a:ext cx="1300480" cy="445662"/>
        </a:xfrm>
        <a:prstGeom prst="rect">
          <a:avLst/>
        </a:prstGeom>
        <a:gradFill rotWithShape="0">
          <a:gsLst>
            <a:gs pos="0">
              <a:schemeClr val="accent5">
                <a:hueOff val="3475675"/>
                <a:satOff val="-5869"/>
                <a:lumOff val="-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3475675"/>
                <a:satOff val="-5869"/>
                <a:lumOff val="-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3475675"/>
                <a:satOff val="-5869"/>
                <a:lumOff val="-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3475675"/>
              <a:satOff val="-5869"/>
              <a:lumOff val="-39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8415CE-65B2-9D45-98BB-5C8948F2D413}">
      <dsp:nvSpPr>
        <dsp:cNvPr id="0" name=""/>
        <dsp:cNvSpPr/>
      </dsp:nvSpPr>
      <dsp:spPr>
        <a:xfrm>
          <a:off x="4267200" y="1681857"/>
          <a:ext cx="812" cy="2985941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F086F-DF65-404A-B3B7-B437691807CA}">
      <dsp:nvSpPr>
        <dsp:cNvPr id="0" name=""/>
        <dsp:cNvSpPr/>
      </dsp:nvSpPr>
      <dsp:spPr>
        <a:xfrm>
          <a:off x="4551102" y="2245475"/>
          <a:ext cx="2744469" cy="2744469"/>
        </a:xfrm>
        <a:prstGeom prst="gear9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HSD / </a:t>
          </a:r>
          <a:r>
            <a:rPr lang="en-GB" sz="3200" kern="1200" dirty="0" err="1"/>
            <a:t>hEDS</a:t>
          </a:r>
          <a:endParaRPr lang="en-GB" sz="3200" kern="1200" dirty="0"/>
        </a:p>
      </dsp:txBody>
      <dsp:txXfrm>
        <a:off x="5102862" y="2888354"/>
        <a:ext cx="1640949" cy="1410714"/>
      </dsp:txXfrm>
    </dsp:sp>
    <dsp:sp modelId="{287AAA1A-CF3B-4DE8-A70B-D417EAE713FA}">
      <dsp:nvSpPr>
        <dsp:cNvPr id="0" name=""/>
        <dsp:cNvSpPr/>
      </dsp:nvSpPr>
      <dsp:spPr>
        <a:xfrm>
          <a:off x="2954320" y="1596782"/>
          <a:ext cx="1995978" cy="1995978"/>
        </a:xfrm>
        <a:prstGeom prst="gear6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MCAS</a:t>
          </a:r>
        </a:p>
      </dsp:txBody>
      <dsp:txXfrm>
        <a:off x="3456813" y="2102312"/>
        <a:ext cx="990992" cy="984918"/>
      </dsp:txXfrm>
    </dsp:sp>
    <dsp:sp modelId="{B3DB01F6-D1C3-46E2-AA2A-83AC3B052532}">
      <dsp:nvSpPr>
        <dsp:cNvPr id="0" name=""/>
        <dsp:cNvSpPr/>
      </dsp:nvSpPr>
      <dsp:spPr>
        <a:xfrm rot="20700000">
          <a:off x="4072271" y="219761"/>
          <a:ext cx="1955651" cy="1955651"/>
        </a:xfrm>
        <a:prstGeom prst="gear6">
          <a:avLst/>
        </a:prstGeom>
        <a:solidFill>
          <a:schemeClr val="accent5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Autonomic dysfunction</a:t>
          </a:r>
        </a:p>
      </dsp:txBody>
      <dsp:txXfrm rot="-20700000">
        <a:off x="4501203" y="648692"/>
        <a:ext cx="1097787" cy="1097787"/>
      </dsp:txXfrm>
    </dsp:sp>
    <dsp:sp modelId="{A99FC73C-ABF4-40B3-98A1-2474F370D79D}">
      <dsp:nvSpPr>
        <dsp:cNvPr id="0" name=""/>
        <dsp:cNvSpPr/>
      </dsp:nvSpPr>
      <dsp:spPr>
        <a:xfrm>
          <a:off x="4348904" y="1826297"/>
          <a:ext cx="3512921" cy="3512921"/>
        </a:xfrm>
        <a:prstGeom prst="circularArrow">
          <a:avLst>
            <a:gd name="adj1" fmla="val 4688"/>
            <a:gd name="adj2" fmla="val 299029"/>
            <a:gd name="adj3" fmla="val 2532369"/>
            <a:gd name="adj4" fmla="val 15826803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688B39-09AD-429C-B057-AA88FF1CFBC7}">
      <dsp:nvSpPr>
        <dsp:cNvPr id="0" name=""/>
        <dsp:cNvSpPr/>
      </dsp:nvSpPr>
      <dsp:spPr>
        <a:xfrm>
          <a:off x="2600836" y="1151733"/>
          <a:ext cx="2552356" cy="255235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CC6291-BD80-45A4-9636-E64322E6865B}">
      <dsp:nvSpPr>
        <dsp:cNvPr id="0" name=""/>
        <dsp:cNvSpPr/>
      </dsp:nvSpPr>
      <dsp:spPr>
        <a:xfrm>
          <a:off x="3619909" y="-212014"/>
          <a:ext cx="2751954" cy="275195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F086F-DF65-404A-B3B7-B437691807CA}">
      <dsp:nvSpPr>
        <dsp:cNvPr id="0" name=""/>
        <dsp:cNvSpPr/>
      </dsp:nvSpPr>
      <dsp:spPr>
        <a:xfrm>
          <a:off x="1534535" y="1533957"/>
          <a:ext cx="1874837" cy="1874837"/>
        </a:xfrm>
        <a:prstGeom prst="gear9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HSD / </a:t>
          </a:r>
          <a:r>
            <a:rPr lang="en-GB" sz="2000" kern="1200" dirty="0" err="1"/>
            <a:t>hEDS</a:t>
          </a:r>
          <a:endParaRPr lang="en-GB" sz="2000" kern="1200" dirty="0"/>
        </a:p>
      </dsp:txBody>
      <dsp:txXfrm>
        <a:off x="1911461" y="1973129"/>
        <a:ext cx="1120985" cy="963705"/>
      </dsp:txXfrm>
    </dsp:sp>
    <dsp:sp modelId="{287AAA1A-CF3B-4DE8-A70B-D417EAE713FA}">
      <dsp:nvSpPr>
        <dsp:cNvPr id="0" name=""/>
        <dsp:cNvSpPr/>
      </dsp:nvSpPr>
      <dsp:spPr>
        <a:xfrm>
          <a:off x="443720" y="1090814"/>
          <a:ext cx="1363518" cy="1363518"/>
        </a:xfrm>
        <a:prstGeom prst="gear6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MCAS</a:t>
          </a:r>
        </a:p>
      </dsp:txBody>
      <dsp:txXfrm>
        <a:off x="786990" y="1436158"/>
        <a:ext cx="676978" cy="672830"/>
      </dsp:txXfrm>
    </dsp:sp>
    <dsp:sp modelId="{B3DB01F6-D1C3-46E2-AA2A-83AC3B052532}">
      <dsp:nvSpPr>
        <dsp:cNvPr id="0" name=""/>
        <dsp:cNvSpPr/>
      </dsp:nvSpPr>
      <dsp:spPr>
        <a:xfrm rot="20700000">
          <a:off x="1207430" y="150126"/>
          <a:ext cx="1335969" cy="1335969"/>
        </a:xfrm>
        <a:prstGeom prst="gear6">
          <a:avLst/>
        </a:prstGeom>
        <a:solidFill>
          <a:schemeClr val="accent5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Autonomic dysfunction</a:t>
          </a:r>
        </a:p>
      </dsp:txBody>
      <dsp:txXfrm rot="-20700000">
        <a:off x="1500447" y="443143"/>
        <a:ext cx="749934" cy="749934"/>
      </dsp:txXfrm>
    </dsp:sp>
    <dsp:sp modelId="{A99FC73C-ABF4-40B3-98A1-2474F370D79D}">
      <dsp:nvSpPr>
        <dsp:cNvPr id="0" name=""/>
        <dsp:cNvSpPr/>
      </dsp:nvSpPr>
      <dsp:spPr>
        <a:xfrm>
          <a:off x="1381940" y="1255812"/>
          <a:ext cx="2399791" cy="2399791"/>
        </a:xfrm>
        <a:prstGeom prst="circularArrow">
          <a:avLst>
            <a:gd name="adj1" fmla="val 4687"/>
            <a:gd name="adj2" fmla="val 299029"/>
            <a:gd name="adj3" fmla="val 2494081"/>
            <a:gd name="adj4" fmla="val 1590969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688B39-09AD-429C-B057-AA88FF1CFBC7}">
      <dsp:nvSpPr>
        <dsp:cNvPr id="0" name=""/>
        <dsp:cNvSpPr/>
      </dsp:nvSpPr>
      <dsp:spPr>
        <a:xfrm>
          <a:off x="202244" y="792490"/>
          <a:ext cx="1743598" cy="174359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CC6291-BD80-45A4-9636-E64322E6865B}">
      <dsp:nvSpPr>
        <dsp:cNvPr id="0" name=""/>
        <dsp:cNvSpPr/>
      </dsp:nvSpPr>
      <dsp:spPr>
        <a:xfrm>
          <a:off x="898406" y="-139130"/>
          <a:ext cx="1879950" cy="187995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F086F-DF65-404A-B3B7-B437691807CA}">
      <dsp:nvSpPr>
        <dsp:cNvPr id="0" name=""/>
        <dsp:cNvSpPr/>
      </dsp:nvSpPr>
      <dsp:spPr>
        <a:xfrm>
          <a:off x="1534535" y="1533957"/>
          <a:ext cx="1874837" cy="1874837"/>
        </a:xfrm>
        <a:prstGeom prst="gear9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HSD / </a:t>
          </a:r>
          <a:r>
            <a:rPr lang="en-GB" sz="2000" kern="1200" dirty="0" err="1"/>
            <a:t>hEDS</a:t>
          </a:r>
          <a:endParaRPr lang="en-GB" sz="2000" kern="1200" dirty="0"/>
        </a:p>
      </dsp:txBody>
      <dsp:txXfrm>
        <a:off x="1911461" y="1973129"/>
        <a:ext cx="1120985" cy="963705"/>
      </dsp:txXfrm>
    </dsp:sp>
    <dsp:sp modelId="{287AAA1A-CF3B-4DE8-A70B-D417EAE713FA}">
      <dsp:nvSpPr>
        <dsp:cNvPr id="0" name=""/>
        <dsp:cNvSpPr/>
      </dsp:nvSpPr>
      <dsp:spPr>
        <a:xfrm>
          <a:off x="443720" y="1090814"/>
          <a:ext cx="1363518" cy="1363518"/>
        </a:xfrm>
        <a:prstGeom prst="gear6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MCAS</a:t>
          </a:r>
        </a:p>
      </dsp:txBody>
      <dsp:txXfrm>
        <a:off x="786990" y="1436158"/>
        <a:ext cx="676978" cy="672830"/>
      </dsp:txXfrm>
    </dsp:sp>
    <dsp:sp modelId="{B3DB01F6-D1C3-46E2-AA2A-83AC3B052532}">
      <dsp:nvSpPr>
        <dsp:cNvPr id="0" name=""/>
        <dsp:cNvSpPr/>
      </dsp:nvSpPr>
      <dsp:spPr>
        <a:xfrm rot="20700000">
          <a:off x="1207430" y="150126"/>
          <a:ext cx="1335969" cy="1335969"/>
        </a:xfrm>
        <a:prstGeom prst="gear6">
          <a:avLst/>
        </a:prstGeom>
        <a:solidFill>
          <a:schemeClr val="accent5">
            <a:lumMod val="9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Autonomic dysfunction</a:t>
          </a:r>
        </a:p>
      </dsp:txBody>
      <dsp:txXfrm rot="-20700000">
        <a:off x="1500447" y="443143"/>
        <a:ext cx="749934" cy="749934"/>
      </dsp:txXfrm>
    </dsp:sp>
    <dsp:sp modelId="{A99FC73C-ABF4-40B3-98A1-2474F370D79D}">
      <dsp:nvSpPr>
        <dsp:cNvPr id="0" name=""/>
        <dsp:cNvSpPr/>
      </dsp:nvSpPr>
      <dsp:spPr>
        <a:xfrm>
          <a:off x="1381940" y="1255812"/>
          <a:ext cx="2399791" cy="2399791"/>
        </a:xfrm>
        <a:prstGeom prst="circularArrow">
          <a:avLst>
            <a:gd name="adj1" fmla="val 4687"/>
            <a:gd name="adj2" fmla="val 299029"/>
            <a:gd name="adj3" fmla="val 2494081"/>
            <a:gd name="adj4" fmla="val 1590969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688B39-09AD-429C-B057-AA88FF1CFBC7}">
      <dsp:nvSpPr>
        <dsp:cNvPr id="0" name=""/>
        <dsp:cNvSpPr/>
      </dsp:nvSpPr>
      <dsp:spPr>
        <a:xfrm>
          <a:off x="202244" y="792490"/>
          <a:ext cx="1743598" cy="174359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CC6291-BD80-45A4-9636-E64322E6865B}">
      <dsp:nvSpPr>
        <dsp:cNvPr id="0" name=""/>
        <dsp:cNvSpPr/>
      </dsp:nvSpPr>
      <dsp:spPr>
        <a:xfrm>
          <a:off x="898406" y="-139130"/>
          <a:ext cx="1879950" cy="187995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5A0CC-5485-4A9C-9FA0-4DE36076816A}">
      <dsp:nvSpPr>
        <dsp:cNvPr id="0" name=""/>
        <dsp:cNvSpPr/>
      </dsp:nvSpPr>
      <dsp:spPr>
        <a:xfrm>
          <a:off x="108583" y="342"/>
          <a:ext cx="1006969" cy="375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Bladder muscle</a:t>
          </a:r>
        </a:p>
      </dsp:txBody>
      <dsp:txXfrm>
        <a:off x="108583" y="342"/>
        <a:ext cx="1006969" cy="3751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5A0CC-5485-4A9C-9FA0-4DE36076816A}">
      <dsp:nvSpPr>
        <dsp:cNvPr id="0" name=""/>
        <dsp:cNvSpPr/>
      </dsp:nvSpPr>
      <dsp:spPr>
        <a:xfrm>
          <a:off x="108583" y="342"/>
          <a:ext cx="1006969" cy="375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Urethral muscle</a:t>
          </a:r>
        </a:p>
      </dsp:txBody>
      <dsp:txXfrm>
        <a:off x="108583" y="342"/>
        <a:ext cx="1006969" cy="3751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5A0CC-5485-4A9C-9FA0-4DE36076816A}">
      <dsp:nvSpPr>
        <dsp:cNvPr id="0" name=""/>
        <dsp:cNvSpPr/>
      </dsp:nvSpPr>
      <dsp:spPr>
        <a:xfrm>
          <a:off x="3" y="685"/>
          <a:ext cx="1224132" cy="375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Pelvic floor muscles</a:t>
          </a:r>
        </a:p>
      </dsp:txBody>
      <dsp:txXfrm>
        <a:off x="3" y="685"/>
        <a:ext cx="1224132" cy="3751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C5165-D0A3-40A2-B3BA-624073E0A6A2}">
      <dsp:nvSpPr>
        <dsp:cNvPr id="0" name=""/>
        <dsp:cNvSpPr/>
      </dsp:nvSpPr>
      <dsp:spPr>
        <a:xfrm>
          <a:off x="0" y="1083733"/>
          <a:ext cx="8128000" cy="3251199"/>
        </a:xfrm>
        <a:prstGeom prst="leftRightRibbon">
          <a:avLst/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881098-1AB9-45A2-B82F-6914DDAF3717}">
      <dsp:nvSpPr>
        <dsp:cNvPr id="0" name=""/>
        <dsp:cNvSpPr/>
      </dsp:nvSpPr>
      <dsp:spPr>
        <a:xfrm>
          <a:off x="975360" y="1652693"/>
          <a:ext cx="2682239" cy="1593088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u="sng" kern="1200" dirty="0"/>
            <a:t>S</a:t>
          </a:r>
          <a:r>
            <a:rPr lang="en-GB" sz="2700" kern="1200" dirty="0"/>
            <a:t>ympathetic Nervous System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“storage”  </a:t>
          </a:r>
        </a:p>
      </dsp:txBody>
      <dsp:txXfrm>
        <a:off x="975360" y="1652693"/>
        <a:ext cx="2682239" cy="1593088"/>
      </dsp:txXfrm>
    </dsp:sp>
    <dsp:sp modelId="{F75FD09C-C971-41D5-B353-68BD0AA1592E}">
      <dsp:nvSpPr>
        <dsp:cNvPr id="0" name=""/>
        <dsp:cNvSpPr/>
      </dsp:nvSpPr>
      <dsp:spPr>
        <a:xfrm>
          <a:off x="4064000" y="2172885"/>
          <a:ext cx="3169920" cy="1593088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u="sng" kern="1200" dirty="0"/>
            <a:t>P</a:t>
          </a:r>
          <a:r>
            <a:rPr lang="en-GB" sz="2700" kern="1200" dirty="0"/>
            <a:t>arasympathetic Nervous System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“pee”</a:t>
          </a:r>
        </a:p>
      </dsp:txBody>
      <dsp:txXfrm>
        <a:off x="4064000" y="2172885"/>
        <a:ext cx="3169920" cy="15930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11429-0730-4021-A958-A597B1EDEC80}">
      <dsp:nvSpPr>
        <dsp:cNvPr id="0" name=""/>
        <dsp:cNvSpPr/>
      </dsp:nvSpPr>
      <dsp:spPr>
        <a:xfrm>
          <a:off x="1354796" y="212050"/>
          <a:ext cx="4208383" cy="146151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871BCB-9513-4F92-AF2D-298AB2C4DB3E}">
      <dsp:nvSpPr>
        <dsp:cNvPr id="0" name=""/>
        <dsp:cNvSpPr/>
      </dsp:nvSpPr>
      <dsp:spPr>
        <a:xfrm>
          <a:off x="3057723" y="3790807"/>
          <a:ext cx="815578" cy="521970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A360E0-BB79-4280-92C6-CFE12CE45E92}">
      <dsp:nvSpPr>
        <dsp:cNvPr id="0" name=""/>
        <dsp:cNvSpPr/>
      </dsp:nvSpPr>
      <dsp:spPr>
        <a:xfrm>
          <a:off x="1508124" y="4208383"/>
          <a:ext cx="3914775" cy="978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>
              <a:solidFill>
                <a:schemeClr val="bg1"/>
              </a:solidFill>
            </a:rPr>
            <a:t>Continence cycle</a:t>
          </a:r>
        </a:p>
      </dsp:txBody>
      <dsp:txXfrm>
        <a:off x="1508124" y="4208383"/>
        <a:ext cx="3914775" cy="978693"/>
      </dsp:txXfrm>
    </dsp:sp>
    <dsp:sp modelId="{609E6F99-831D-45B7-94FB-0DAF0190E4D4}">
      <dsp:nvSpPr>
        <dsp:cNvPr id="0" name=""/>
        <dsp:cNvSpPr/>
      </dsp:nvSpPr>
      <dsp:spPr>
        <a:xfrm>
          <a:off x="2884820" y="1786442"/>
          <a:ext cx="1468040" cy="14680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Bladder lining</a:t>
          </a:r>
        </a:p>
      </dsp:txBody>
      <dsp:txXfrm>
        <a:off x="2884820" y="1786442"/>
        <a:ext cx="1468040" cy="1468040"/>
      </dsp:txXfrm>
    </dsp:sp>
    <dsp:sp modelId="{6DDD252D-A36D-4262-B6B4-50ACE870F275}">
      <dsp:nvSpPr>
        <dsp:cNvPr id="0" name=""/>
        <dsp:cNvSpPr/>
      </dsp:nvSpPr>
      <dsp:spPr>
        <a:xfrm>
          <a:off x="1834356" y="685085"/>
          <a:ext cx="1468040" cy="14680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Nerves</a:t>
          </a:r>
        </a:p>
      </dsp:txBody>
      <dsp:txXfrm>
        <a:off x="1834356" y="685085"/>
        <a:ext cx="1468040" cy="1468040"/>
      </dsp:txXfrm>
    </dsp:sp>
    <dsp:sp modelId="{B146F844-9C5D-4073-9F08-F96A60DC169E}">
      <dsp:nvSpPr>
        <dsp:cNvPr id="0" name=""/>
        <dsp:cNvSpPr/>
      </dsp:nvSpPr>
      <dsp:spPr>
        <a:xfrm>
          <a:off x="3335020" y="330146"/>
          <a:ext cx="1468040" cy="146804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Bladder muscle</a:t>
          </a:r>
        </a:p>
      </dsp:txBody>
      <dsp:txXfrm>
        <a:off x="3335020" y="330146"/>
        <a:ext cx="1468040" cy="1468040"/>
      </dsp:txXfrm>
    </dsp:sp>
    <dsp:sp modelId="{43F9BC4B-D24F-49EF-97FB-7975CEADC61D}">
      <dsp:nvSpPr>
        <dsp:cNvPr id="0" name=""/>
        <dsp:cNvSpPr/>
      </dsp:nvSpPr>
      <dsp:spPr>
        <a:xfrm>
          <a:off x="1181893" y="32623"/>
          <a:ext cx="4567237" cy="365379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prstMaterial="dkEdge">
          <a:bevelT w="127000" h="254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091F0-BB5E-7E41-95F0-3B6829299B0B}">
      <dsp:nvSpPr>
        <dsp:cNvPr id="0" name=""/>
        <dsp:cNvSpPr/>
      </dsp:nvSpPr>
      <dsp:spPr>
        <a:xfrm>
          <a:off x="2552625" y="2709333"/>
          <a:ext cx="675382" cy="1930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930400"/>
              </a:lnTo>
              <a:lnTo>
                <a:pt x="675382" y="193040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2839188" y="3623405"/>
        <a:ext cx="102256" cy="102256"/>
      </dsp:txXfrm>
    </dsp:sp>
    <dsp:sp modelId="{BEDAF0E9-9801-FC4B-89B0-EA552252A554}">
      <dsp:nvSpPr>
        <dsp:cNvPr id="0" name=""/>
        <dsp:cNvSpPr/>
      </dsp:nvSpPr>
      <dsp:spPr>
        <a:xfrm>
          <a:off x="2552625" y="2709333"/>
          <a:ext cx="675382" cy="643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643466"/>
              </a:lnTo>
              <a:lnTo>
                <a:pt x="675382" y="64346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866995" y="3007745"/>
        <a:ext cx="46642" cy="46642"/>
      </dsp:txXfrm>
    </dsp:sp>
    <dsp:sp modelId="{C53CF483-B8D0-A44A-A049-B906604B5A16}">
      <dsp:nvSpPr>
        <dsp:cNvPr id="0" name=""/>
        <dsp:cNvSpPr/>
      </dsp:nvSpPr>
      <dsp:spPr>
        <a:xfrm>
          <a:off x="2552625" y="2065866"/>
          <a:ext cx="675382" cy="643466"/>
        </a:xfrm>
        <a:custGeom>
          <a:avLst/>
          <a:gdLst/>
          <a:ahLst/>
          <a:cxnLst/>
          <a:rect l="0" t="0" r="0" b="0"/>
          <a:pathLst>
            <a:path>
              <a:moveTo>
                <a:pt x="0" y="643466"/>
              </a:moveTo>
              <a:lnTo>
                <a:pt x="337691" y="643466"/>
              </a:lnTo>
              <a:lnTo>
                <a:pt x="337691" y="0"/>
              </a:lnTo>
              <a:lnTo>
                <a:pt x="675382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866995" y="2364279"/>
        <a:ext cx="46642" cy="46642"/>
      </dsp:txXfrm>
    </dsp:sp>
    <dsp:sp modelId="{2F4E9C5C-FDAB-8748-BADE-57BFBB049290}">
      <dsp:nvSpPr>
        <dsp:cNvPr id="0" name=""/>
        <dsp:cNvSpPr/>
      </dsp:nvSpPr>
      <dsp:spPr>
        <a:xfrm>
          <a:off x="2552625" y="778933"/>
          <a:ext cx="675382" cy="1930400"/>
        </a:xfrm>
        <a:custGeom>
          <a:avLst/>
          <a:gdLst/>
          <a:ahLst/>
          <a:cxnLst/>
          <a:rect l="0" t="0" r="0" b="0"/>
          <a:pathLst>
            <a:path>
              <a:moveTo>
                <a:pt x="0" y="1930400"/>
              </a:moveTo>
              <a:lnTo>
                <a:pt x="337691" y="1930400"/>
              </a:lnTo>
              <a:lnTo>
                <a:pt x="337691" y="0"/>
              </a:lnTo>
              <a:lnTo>
                <a:pt x="675382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2839188" y="1693005"/>
        <a:ext cx="102256" cy="102256"/>
      </dsp:txXfrm>
    </dsp:sp>
    <dsp:sp modelId="{6B4E34C4-3305-6744-AB53-5D0E3163F6A7}">
      <dsp:nvSpPr>
        <dsp:cNvPr id="0" name=""/>
        <dsp:cNvSpPr/>
      </dsp:nvSpPr>
      <dsp:spPr>
        <a:xfrm rot="16200000">
          <a:off x="-521005" y="2194560"/>
          <a:ext cx="5117714" cy="1029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200" kern="1200" dirty="0"/>
            <a:t>Symptoms</a:t>
          </a:r>
        </a:p>
      </dsp:txBody>
      <dsp:txXfrm>
        <a:off x="-521005" y="2194560"/>
        <a:ext cx="5117714" cy="1029546"/>
      </dsp:txXfrm>
    </dsp:sp>
    <dsp:sp modelId="{9A97B0A0-3282-9D4C-8742-C4E9C8F7FE0A}">
      <dsp:nvSpPr>
        <dsp:cNvPr id="0" name=""/>
        <dsp:cNvSpPr/>
      </dsp:nvSpPr>
      <dsp:spPr>
        <a:xfrm>
          <a:off x="3228008" y="264160"/>
          <a:ext cx="3376913" cy="10295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Storage symptoms</a:t>
          </a:r>
        </a:p>
      </dsp:txBody>
      <dsp:txXfrm>
        <a:off x="3228008" y="264160"/>
        <a:ext cx="3376913" cy="1029546"/>
      </dsp:txXfrm>
    </dsp:sp>
    <dsp:sp modelId="{E4E1BBDF-A7AB-494C-A9E4-E69CC69CF089}">
      <dsp:nvSpPr>
        <dsp:cNvPr id="0" name=""/>
        <dsp:cNvSpPr/>
      </dsp:nvSpPr>
      <dsp:spPr>
        <a:xfrm>
          <a:off x="3228008" y="1551093"/>
          <a:ext cx="3376913" cy="10295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Urinary incontinence</a:t>
          </a:r>
        </a:p>
      </dsp:txBody>
      <dsp:txXfrm>
        <a:off x="3228008" y="1551093"/>
        <a:ext cx="3376913" cy="1029546"/>
      </dsp:txXfrm>
    </dsp:sp>
    <dsp:sp modelId="{A9AB888B-532F-FA42-A77A-1EBEFFB0D1FB}">
      <dsp:nvSpPr>
        <dsp:cNvPr id="0" name=""/>
        <dsp:cNvSpPr/>
      </dsp:nvSpPr>
      <dsp:spPr>
        <a:xfrm>
          <a:off x="3228008" y="2838026"/>
          <a:ext cx="3376913" cy="10295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Retention</a:t>
          </a:r>
        </a:p>
      </dsp:txBody>
      <dsp:txXfrm>
        <a:off x="3228008" y="2838026"/>
        <a:ext cx="3376913" cy="1029546"/>
      </dsp:txXfrm>
    </dsp:sp>
    <dsp:sp modelId="{BAB48FF8-F4C6-B244-A44A-EECF52B3747A}">
      <dsp:nvSpPr>
        <dsp:cNvPr id="0" name=""/>
        <dsp:cNvSpPr/>
      </dsp:nvSpPr>
      <dsp:spPr>
        <a:xfrm>
          <a:off x="3228008" y="4124960"/>
          <a:ext cx="3376913" cy="10295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Recurrent UTI</a:t>
          </a:r>
        </a:p>
      </dsp:txBody>
      <dsp:txXfrm>
        <a:off x="3228008" y="4124960"/>
        <a:ext cx="3376913" cy="10295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58776-BBCA-4C6B-ADFD-93502E57DC30}">
      <dsp:nvSpPr>
        <dsp:cNvPr id="0" name=""/>
        <dsp:cNvSpPr/>
      </dsp:nvSpPr>
      <dsp:spPr>
        <a:xfrm>
          <a:off x="0" y="964568"/>
          <a:ext cx="2850554" cy="1710332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Urgency</a:t>
          </a:r>
        </a:p>
      </dsp:txBody>
      <dsp:txXfrm>
        <a:off x="0" y="964568"/>
        <a:ext cx="2850554" cy="1710332"/>
      </dsp:txXfrm>
    </dsp:sp>
    <dsp:sp modelId="{89751FC4-2D45-49ED-AD0D-47B649363383}">
      <dsp:nvSpPr>
        <dsp:cNvPr id="0" name=""/>
        <dsp:cNvSpPr/>
      </dsp:nvSpPr>
      <dsp:spPr>
        <a:xfrm>
          <a:off x="3135610" y="964568"/>
          <a:ext cx="2850554" cy="1710332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Frequency</a:t>
          </a:r>
        </a:p>
      </dsp:txBody>
      <dsp:txXfrm>
        <a:off x="3135610" y="964568"/>
        <a:ext cx="2850554" cy="1710332"/>
      </dsp:txXfrm>
    </dsp:sp>
    <dsp:sp modelId="{5E761589-7D11-4082-878F-92E9074C1F91}">
      <dsp:nvSpPr>
        <dsp:cNvPr id="0" name=""/>
        <dsp:cNvSpPr/>
      </dsp:nvSpPr>
      <dsp:spPr>
        <a:xfrm>
          <a:off x="6271220" y="964568"/>
          <a:ext cx="2850554" cy="1710332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 dirty="0"/>
            <a:t>Nocturia</a:t>
          </a:r>
        </a:p>
      </dsp:txBody>
      <dsp:txXfrm>
        <a:off x="6271220" y="964568"/>
        <a:ext cx="2850554" cy="17103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58776-BBCA-4C6B-ADFD-93502E57DC30}">
      <dsp:nvSpPr>
        <dsp:cNvPr id="0" name=""/>
        <dsp:cNvSpPr/>
      </dsp:nvSpPr>
      <dsp:spPr>
        <a:xfrm>
          <a:off x="3076" y="799544"/>
          <a:ext cx="2440956" cy="1464573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Stress urinary incontinence</a:t>
          </a:r>
        </a:p>
      </dsp:txBody>
      <dsp:txXfrm>
        <a:off x="3076" y="799544"/>
        <a:ext cx="2440956" cy="1464573"/>
      </dsp:txXfrm>
    </dsp:sp>
    <dsp:sp modelId="{89751FC4-2D45-49ED-AD0D-47B649363383}">
      <dsp:nvSpPr>
        <dsp:cNvPr id="0" name=""/>
        <dsp:cNvSpPr/>
      </dsp:nvSpPr>
      <dsp:spPr>
        <a:xfrm>
          <a:off x="2688128" y="799544"/>
          <a:ext cx="2440956" cy="1464573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Urge urinary incontinence</a:t>
          </a:r>
        </a:p>
      </dsp:txBody>
      <dsp:txXfrm>
        <a:off x="2688128" y="799544"/>
        <a:ext cx="2440956" cy="1464573"/>
      </dsp:txXfrm>
    </dsp:sp>
    <dsp:sp modelId="{5E761589-7D11-4082-878F-92E9074C1F91}">
      <dsp:nvSpPr>
        <dsp:cNvPr id="0" name=""/>
        <dsp:cNvSpPr/>
      </dsp:nvSpPr>
      <dsp:spPr>
        <a:xfrm>
          <a:off x="5373180" y="799544"/>
          <a:ext cx="2440956" cy="1464573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Mixed urinary incontinence</a:t>
          </a:r>
        </a:p>
      </dsp:txBody>
      <dsp:txXfrm>
        <a:off x="5373180" y="799544"/>
        <a:ext cx="2440956" cy="1464573"/>
      </dsp:txXfrm>
    </dsp:sp>
    <dsp:sp modelId="{E12F0509-3773-44FB-B630-926E1F791556}">
      <dsp:nvSpPr>
        <dsp:cNvPr id="0" name=""/>
        <dsp:cNvSpPr/>
      </dsp:nvSpPr>
      <dsp:spPr>
        <a:xfrm>
          <a:off x="8058232" y="799544"/>
          <a:ext cx="2440956" cy="1464573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Overflow incontinence</a:t>
          </a:r>
        </a:p>
      </dsp:txBody>
      <dsp:txXfrm>
        <a:off x="8058232" y="799544"/>
        <a:ext cx="2440956" cy="1464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0BCFC-AFFD-334C-A183-6116BAFDF92B}" type="datetimeFigureOut">
              <a:rPr lang="en-US" smtClean="0"/>
              <a:pPr/>
              <a:t>12/10/2025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058E0-0852-DB43-83D6-BD76659FF1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30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058E0-0852-DB43-83D6-BD76659FF1D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288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sz="2600" dirty="0"/>
              <a:t>Problems of connective tissue in the pelvic floor, resulting in pelvic organ prolapse, which obstruct bladder emptying. </a:t>
            </a:r>
          </a:p>
          <a:p>
            <a:pPr lvl="1"/>
            <a:r>
              <a:rPr lang="en-GB" sz="2600" dirty="0"/>
              <a:t>Defect in the connective tissue in the bladder wall affecting bladder muscle function.</a:t>
            </a:r>
          </a:p>
          <a:p>
            <a:pPr lvl="1"/>
            <a:r>
              <a:rPr lang="en-GB" sz="2600" dirty="0"/>
              <a:t>Functional: in absent of obstructive or bladder muscle problems.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058E0-0852-DB43-83D6-BD76659FF1D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54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AE939-CB67-FA9F-16B4-5618C16B3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5251FF-7931-5D60-B75D-9AB6C89C5E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FDCF39-EFAB-1B6F-AFF4-F11AF38A6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2C5C0-E74F-A155-9B14-67F6B2188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058E0-0852-DB43-83D6-BD76659FF1D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88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B3350-728D-5D45-8E19-2296BF6E628B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71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/>
              <a:t>Clinical features in autonomic dysfunction: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Cardiovascular: low BP, orthostatic hypotension, postural tachycardia, syncope </a:t>
            </a:r>
          </a:p>
          <a:p>
            <a:pPr lvl="0"/>
            <a:r>
              <a:rPr lang="en-GB" dirty="0" err="1"/>
              <a:t>Sudomotor</a:t>
            </a:r>
            <a:r>
              <a:rPr lang="en-GB" dirty="0"/>
              <a:t>: </a:t>
            </a:r>
            <a:r>
              <a:rPr lang="en-GB" dirty="0" err="1"/>
              <a:t>anhidrosis</a:t>
            </a:r>
            <a:r>
              <a:rPr lang="en-GB" dirty="0"/>
              <a:t>/</a:t>
            </a:r>
            <a:r>
              <a:rPr lang="en-GB" dirty="0" err="1"/>
              <a:t>hyperhidrosis</a:t>
            </a:r>
            <a:r>
              <a:rPr lang="en-GB" dirty="0"/>
              <a:t>, heat intolerance</a:t>
            </a:r>
          </a:p>
          <a:p>
            <a:pPr lvl="0"/>
            <a:r>
              <a:rPr lang="en-GB" dirty="0"/>
              <a:t>Alimentary tract: </a:t>
            </a:r>
            <a:r>
              <a:rPr lang="en-GB" dirty="0" err="1"/>
              <a:t>hypostomia</a:t>
            </a:r>
            <a:r>
              <a:rPr lang="en-GB" dirty="0"/>
              <a:t>/</a:t>
            </a:r>
            <a:r>
              <a:rPr lang="en-GB" dirty="0" err="1"/>
              <a:t>sialorrhoea</a:t>
            </a:r>
            <a:r>
              <a:rPr lang="en-GB" dirty="0"/>
              <a:t>, nausea, </a:t>
            </a:r>
            <a:r>
              <a:rPr lang="en-GB" dirty="0" err="1"/>
              <a:t>gastroparesis</a:t>
            </a:r>
            <a:r>
              <a:rPr lang="en-GB" dirty="0"/>
              <a:t>, constipation</a:t>
            </a:r>
          </a:p>
          <a:p>
            <a:pPr lvl="0"/>
            <a:r>
              <a:rPr lang="en-GB" dirty="0"/>
              <a:t>Urinary: frequency, urgency, </a:t>
            </a:r>
            <a:r>
              <a:rPr lang="en-GB" dirty="0" err="1"/>
              <a:t>nocturia</a:t>
            </a:r>
            <a:r>
              <a:rPr lang="en-GB" dirty="0"/>
              <a:t>, incontinence, retention</a:t>
            </a:r>
          </a:p>
          <a:p>
            <a:pPr lvl="0"/>
            <a:r>
              <a:rPr lang="en-GB" dirty="0"/>
              <a:t>Reproductive: erectile and ejaculatory dysfunction </a:t>
            </a:r>
          </a:p>
          <a:p>
            <a:pPr lvl="0"/>
            <a:r>
              <a:rPr lang="en-GB" dirty="0"/>
              <a:t>Ocular: </a:t>
            </a:r>
            <a:r>
              <a:rPr lang="en-GB" dirty="0" err="1"/>
              <a:t>miosis</a:t>
            </a:r>
            <a:r>
              <a:rPr lang="en-GB" dirty="0"/>
              <a:t>/</a:t>
            </a:r>
            <a:r>
              <a:rPr lang="en-GB" dirty="0" err="1"/>
              <a:t>mydriasis</a:t>
            </a:r>
            <a:r>
              <a:rPr lang="en-GB" dirty="0"/>
              <a:t>/</a:t>
            </a:r>
            <a:r>
              <a:rPr lang="en-GB" dirty="0" err="1"/>
              <a:t>aniscoria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B3350-728D-5D45-8E19-2296BF6E628B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Picture: 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 activate and release bioactive substances, responding to a variety of mechanical, biological, or chemical stimuli. MCs release preformed mediators in granules (histamine, heparin, serotonin, and enzymes) and newly synthesized (cytokines, growth factors, and lipid metabolites). C-kit,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transmembrane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tyrosine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kinase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receptor; CR, complement receptor; CRF-R1,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corticotropin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releasing factor receptor 1; CRH,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corticotropin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releasing hormone;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FceRI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epsilon receptor I;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FcgRI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gamma receptor I; LPS,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lipopolysaccharide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MC, mast cell; NGF, nerve growth factor; SCF, stem cell factor; TLR, Toll-like receptor; TNF,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tumor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necrosis factor-a; VIP,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vasoactive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intestinal peptide; VIP-R1,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vasoactive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intestinal peptide receptor 1. Adapted from the following references: [Afrin, 2013;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Cardet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2013;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Theoharides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2015] and arranged using images from shutterstock.com.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B3350-728D-5D45-8E19-2296BF6E628B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33505-C7B5-E388-0B5D-1FA95B8E5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6BEAC-EC0B-5818-0A0B-3FE2D90FC1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0746C0-E8A7-F3DE-7419-ED6E04B94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Picture: 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 activate and release bioactive substances, responding to a variety of mechanical, biological, or chemical stimuli. MCs release preformed mediators in granules (histamine, heparin, serotonin, and enzymes) and newly synthesized (cytokines, growth factors, and lipid metabolites). C-kit,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transmembrane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tyrosine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kinase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receptor; CR, complement receptor; CRF-R1,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corticotropin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releasing factor receptor 1; CRH,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corticotropin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releasing hormone;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FceRI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epsilon receptor I;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FcgRI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Fc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gamma receptor I; LPS,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lipopolysaccharide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MC, mast cell; NGF, nerve growth factor; SCF, stem cell factor; TLR, Toll-like receptor; TNF,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tumor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necrosis factor-a; VIP,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vasoactive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intestinal peptide; VIP-R1,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vasoactive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intestinal peptide receptor 1. Adapted from the following references: [Afrin, 2013;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Cardet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2013;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Theoharides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al., 2015] and arranged using images from shutterstock.com.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47229-AEAC-0A3D-0FEB-069A143A17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B3350-728D-5D45-8E19-2296BF6E628B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819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Usually, we experience the first sensation to pass urine when the bladder is about halfway full (1/2 pint), and if it is not socially acceptable to go to the toilet, we can ignore it. If we have not been to the toilet, we receive a second sensation when the bladder is 3/4 full, but again is a gentle reminder and we can ignore the bladder if it is still not a good time to go. Then we will feel a third sensation, and this is when most people go to the toilet to pass urine.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058E0-0852-DB43-83D6-BD76659FF1D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129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Usually, we experience the first sensation to pass urine when the bladder is about halfway full (1/2 pint), and if it is not socially acceptable to go to the toilet, we can ignore it. If we have not been to the toilet, we receive a second sensation when the bladder is 3/4 full, but again is a gentle reminder and we can ignore the bladder if it is still not a good time to go. Then we will feel a third sensation, and this is when most people go to the toilet to pass urine.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058E0-0852-DB43-83D6-BD76659FF1D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129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Initial studies have demonstrated a potential relationship between autonomic dysfunction and OAB. Current concepts embrace an integrative hypothesis for urgency and frequency which encloses complex signalling interactions between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urothelium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(bladder lining),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detrusor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(bladder muscle), as well as the role of interstitial cells and neural complexes. Perturbations in the regulation of the continence-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micturition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cycle by the autonomic nervous system may contribute to both sensory and functional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detrusor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abnormalities.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058E0-0852-DB43-83D6-BD76659FF1D8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058E0-0852-DB43-83D6-BD76659FF1D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99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058E0-0852-DB43-83D6-BD76659FF1D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4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51FEA09-E4BD-0741-D624-EED4A231C599}"/>
              </a:ext>
            </a:extLst>
          </p:cNvPr>
          <p:cNvSpPr/>
          <p:nvPr userDrawn="1"/>
        </p:nvSpPr>
        <p:spPr>
          <a:xfrm rot="10800000">
            <a:off x="853427" y="5650992"/>
            <a:ext cx="6821472" cy="1207007"/>
          </a:xfrm>
          <a:custGeom>
            <a:avLst/>
            <a:gdLst>
              <a:gd name="connsiteX0" fmla="*/ 2449167 w 4758726"/>
              <a:gd name="connsiteY0" fmla="*/ 841961 h 842020"/>
              <a:gd name="connsiteX1" fmla="*/ 12024 w 4758726"/>
              <a:gd name="connsiteY1" fmla="*/ 11254 h 842020"/>
              <a:gd name="connsiteX2" fmla="*/ 0 w 4758726"/>
              <a:gd name="connsiteY2" fmla="*/ 0 h 842020"/>
              <a:gd name="connsiteX3" fmla="*/ 4758726 w 4758726"/>
              <a:gd name="connsiteY3" fmla="*/ 0 h 842020"/>
              <a:gd name="connsiteX4" fmla="*/ 4526601 w 4758726"/>
              <a:gd name="connsiteY4" fmla="*/ 141635 h 842020"/>
              <a:gd name="connsiteX5" fmla="*/ 2449167 w 4758726"/>
              <a:gd name="connsiteY5" fmla="*/ 841961 h 84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8726" h="842020">
                <a:moveTo>
                  <a:pt x="2449167" y="841961"/>
                </a:moveTo>
                <a:cubicBezTo>
                  <a:pt x="1373800" y="847496"/>
                  <a:pt x="537447" y="464031"/>
                  <a:pt x="12024" y="11254"/>
                </a:cubicBezTo>
                <a:lnTo>
                  <a:pt x="0" y="0"/>
                </a:lnTo>
                <a:lnTo>
                  <a:pt x="4758726" y="0"/>
                </a:lnTo>
                <a:lnTo>
                  <a:pt x="4526601" y="141635"/>
                </a:lnTo>
                <a:cubicBezTo>
                  <a:pt x="3913845" y="510819"/>
                  <a:pt x="3285564" y="837657"/>
                  <a:pt x="2449167" y="841961"/>
                </a:cubicBezTo>
                <a:close/>
              </a:path>
            </a:pathLst>
          </a:custGeom>
          <a:gradFill>
            <a:gsLst>
              <a:gs pos="0">
                <a:schemeClr val="tx2">
                  <a:alpha val="0"/>
                </a:schemeClr>
              </a:gs>
              <a:gs pos="99000">
                <a:schemeClr val="accent3">
                  <a:alpha val="71647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B707B5BA-AB15-D1EF-EBC5-F38FCE20FC52}"/>
              </a:ext>
            </a:extLst>
          </p:cNvPr>
          <p:cNvSpPr/>
          <p:nvPr userDrawn="1"/>
        </p:nvSpPr>
        <p:spPr>
          <a:xfrm rot="710202" flipV="1">
            <a:off x="-145573" y="4175628"/>
            <a:ext cx="6040006" cy="3240870"/>
          </a:xfrm>
          <a:custGeom>
            <a:avLst/>
            <a:gdLst>
              <a:gd name="connsiteX0" fmla="*/ 480125 w 6747252"/>
              <a:gd name="connsiteY0" fmla="*/ 0 h 3620355"/>
              <a:gd name="connsiteX1" fmla="*/ 6747252 w 6747252"/>
              <a:gd name="connsiteY1" fmla="*/ 1313462 h 3620355"/>
              <a:gd name="connsiteX2" fmla="*/ 6355443 w 6747252"/>
              <a:gd name="connsiteY2" fmla="*/ 1443581 h 3620355"/>
              <a:gd name="connsiteX3" fmla="*/ 4058536 w 6747252"/>
              <a:gd name="connsiteY3" fmla="*/ 2678500 h 3620355"/>
              <a:gd name="connsiteX4" fmla="*/ 33178 w 6747252"/>
              <a:gd name="connsiteY4" fmla="*/ 2369641 h 3620355"/>
              <a:gd name="connsiteX5" fmla="*/ 0 w 6747252"/>
              <a:gd name="connsiteY5" fmla="*/ 2290898 h 3620355"/>
              <a:gd name="connsiteX6" fmla="*/ 480125 w 6747252"/>
              <a:gd name="connsiteY6" fmla="*/ 0 h 362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7252" h="3620355">
                <a:moveTo>
                  <a:pt x="480125" y="0"/>
                </a:moveTo>
                <a:lnTo>
                  <a:pt x="6747252" y="1313462"/>
                </a:lnTo>
                <a:lnTo>
                  <a:pt x="6355443" y="1443581"/>
                </a:lnTo>
                <a:cubicBezTo>
                  <a:pt x="5476828" y="1758684"/>
                  <a:pt x="4659690" y="2192443"/>
                  <a:pt x="4058536" y="2678500"/>
                </a:cubicBezTo>
                <a:cubicBezTo>
                  <a:pt x="2102261" y="4268418"/>
                  <a:pt x="625747" y="3626023"/>
                  <a:pt x="33178" y="2369641"/>
                </a:cubicBezTo>
                <a:lnTo>
                  <a:pt x="0" y="2290898"/>
                </a:lnTo>
                <a:lnTo>
                  <a:pt x="480125" y="0"/>
                </a:lnTo>
                <a:close/>
              </a:path>
            </a:pathLst>
          </a:custGeom>
          <a:gradFill flip="none" rotWithShape="1">
            <a:gsLst>
              <a:gs pos="97000">
                <a:schemeClr val="accent3">
                  <a:lumMod val="50000"/>
                  <a:alpha val="21210"/>
                </a:schemeClr>
              </a:gs>
              <a:gs pos="72000">
                <a:schemeClr val="accent4">
                  <a:lumMod val="50000"/>
                </a:schemeClr>
              </a:gs>
              <a:gs pos="3000">
                <a:schemeClr val="accent6">
                  <a:alpha val="53787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AF73CC-B23B-6DCD-7E3E-8213485DF9B7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095999" y="3104925"/>
            <a:ext cx="0" cy="165518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1">
            <a:extLst>
              <a:ext uri="{FF2B5EF4-FFF2-40B4-BE49-F238E27FC236}">
                <a16:creationId xmlns:a16="http://schemas.microsoft.com/office/drawing/2014/main" id="{0319ECD0-7050-C18F-AC35-7F8DFA288A58}"/>
              </a:ext>
            </a:extLst>
          </p:cNvPr>
          <p:cNvSpPr/>
          <p:nvPr userDrawn="1"/>
        </p:nvSpPr>
        <p:spPr>
          <a:xfrm>
            <a:off x="-24334" y="1"/>
            <a:ext cx="12218982" cy="6860673"/>
          </a:xfrm>
          <a:custGeom>
            <a:avLst/>
            <a:gdLst>
              <a:gd name="connsiteX0" fmla="*/ 4456 w 12218982"/>
              <a:gd name="connsiteY0" fmla="*/ 0 h 6860673"/>
              <a:gd name="connsiteX1" fmla="*/ 3150735 w 12218982"/>
              <a:gd name="connsiteY1" fmla="*/ 0 h 6860673"/>
              <a:gd name="connsiteX2" fmla="*/ 3150734 w 12218982"/>
              <a:gd name="connsiteY2" fmla="*/ 1 h 6860673"/>
              <a:gd name="connsiteX3" fmla="*/ 3275209 w 12218982"/>
              <a:gd name="connsiteY3" fmla="*/ 1 h 6860673"/>
              <a:gd name="connsiteX4" fmla="*/ 3275209 w 12218982"/>
              <a:gd name="connsiteY4" fmla="*/ 0 h 6860673"/>
              <a:gd name="connsiteX5" fmla="*/ 12218982 w 12218982"/>
              <a:gd name="connsiteY5" fmla="*/ 0 h 6860673"/>
              <a:gd name="connsiteX6" fmla="*/ 12218982 w 12218982"/>
              <a:gd name="connsiteY6" fmla="*/ 1983013 h 6860673"/>
              <a:gd name="connsiteX7" fmla="*/ 12062259 w 12218982"/>
              <a:gd name="connsiteY7" fmla="*/ 2024385 h 6860673"/>
              <a:gd name="connsiteX8" fmla="*/ 10972986 w 12218982"/>
              <a:gd name="connsiteY8" fmla="*/ 2139627 h 6860673"/>
              <a:gd name="connsiteX9" fmla="*/ 5417726 w 12218982"/>
              <a:gd name="connsiteY9" fmla="*/ 115939 h 6860673"/>
              <a:gd name="connsiteX10" fmla="*/ 5011629 w 12218982"/>
              <a:gd name="connsiteY10" fmla="*/ 121918 h 6860673"/>
              <a:gd name="connsiteX11" fmla="*/ 4783396 w 12218982"/>
              <a:gd name="connsiteY11" fmla="*/ 139697 h 6860673"/>
              <a:gd name="connsiteX12" fmla="*/ 4570293 w 12218982"/>
              <a:gd name="connsiteY12" fmla="*/ 145085 h 6860673"/>
              <a:gd name="connsiteX13" fmla="*/ 692864 w 12218982"/>
              <a:gd name="connsiteY13" fmla="*/ 2723368 h 6860673"/>
              <a:gd name="connsiteX14" fmla="*/ 653810 w 12218982"/>
              <a:gd name="connsiteY14" fmla="*/ 2809752 h 6860673"/>
              <a:gd name="connsiteX15" fmla="*/ 633474 w 12218982"/>
              <a:gd name="connsiteY15" fmla="*/ 2851993 h 6860673"/>
              <a:gd name="connsiteX16" fmla="*/ 551923 w 12218982"/>
              <a:gd name="connsiteY16" fmla="*/ 3041708 h 6860673"/>
              <a:gd name="connsiteX17" fmla="*/ 532245 w 12218982"/>
              <a:gd name="connsiteY17" fmla="*/ 3101107 h 6860673"/>
              <a:gd name="connsiteX18" fmla="*/ 519820 w 12218982"/>
              <a:gd name="connsiteY18" fmla="*/ 3132620 h 6860673"/>
              <a:gd name="connsiteX19" fmla="*/ 242995 w 12218982"/>
              <a:gd name="connsiteY19" fmla="*/ 4701210 h 6860673"/>
              <a:gd name="connsiteX20" fmla="*/ 692864 w 12218982"/>
              <a:gd name="connsiteY20" fmla="*/ 6679052 h 6860673"/>
              <a:gd name="connsiteX21" fmla="*/ 784515 w 12218982"/>
              <a:gd name="connsiteY21" fmla="*/ 6858000 h 6860673"/>
              <a:gd name="connsiteX22" fmla="*/ 341340 w 12218982"/>
              <a:gd name="connsiteY22" fmla="*/ 6858000 h 6860673"/>
              <a:gd name="connsiteX23" fmla="*/ 341340 w 12218982"/>
              <a:gd name="connsiteY23" fmla="*/ 6860673 h 6860673"/>
              <a:gd name="connsiteX24" fmla="*/ 4456 w 12218982"/>
              <a:gd name="connsiteY24" fmla="*/ 6860673 h 6860673"/>
              <a:gd name="connsiteX25" fmla="*/ 4456 w 12218982"/>
              <a:gd name="connsiteY25" fmla="*/ 2794000 h 6860673"/>
              <a:gd name="connsiteX26" fmla="*/ 0 w 12218982"/>
              <a:gd name="connsiteY26" fmla="*/ 2794000 h 6860673"/>
              <a:gd name="connsiteX27" fmla="*/ 0 w 12218982"/>
              <a:gd name="connsiteY27" fmla="*/ 2022550 h 6860673"/>
              <a:gd name="connsiteX28" fmla="*/ 4456 w 12218982"/>
              <a:gd name="connsiteY28" fmla="*/ 2022550 h 6860673"/>
              <a:gd name="connsiteX29" fmla="*/ 4456 w 12218982"/>
              <a:gd name="connsiteY29" fmla="*/ 1646989 h 6860673"/>
              <a:gd name="connsiteX30" fmla="*/ 4456 w 12218982"/>
              <a:gd name="connsiteY30" fmla="*/ 0 h 686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18982" h="6860673">
                <a:moveTo>
                  <a:pt x="4456" y="0"/>
                </a:moveTo>
                <a:lnTo>
                  <a:pt x="3150735" y="0"/>
                </a:lnTo>
                <a:lnTo>
                  <a:pt x="3150734" y="1"/>
                </a:lnTo>
                <a:lnTo>
                  <a:pt x="3275209" y="1"/>
                </a:lnTo>
                <a:lnTo>
                  <a:pt x="3275209" y="0"/>
                </a:lnTo>
                <a:lnTo>
                  <a:pt x="12218982" y="0"/>
                </a:lnTo>
                <a:lnTo>
                  <a:pt x="12218982" y="1983013"/>
                </a:lnTo>
                <a:lnTo>
                  <a:pt x="12062259" y="2024385"/>
                </a:lnTo>
                <a:cubicBezTo>
                  <a:pt x="11728036" y="2099441"/>
                  <a:pt x="11364094" y="2141640"/>
                  <a:pt x="10972986" y="2139627"/>
                </a:cubicBezTo>
                <a:cubicBezTo>
                  <a:pt x="8748018" y="2128176"/>
                  <a:pt x="7788484" y="155587"/>
                  <a:pt x="5417726" y="115939"/>
                </a:cubicBezTo>
                <a:cubicBezTo>
                  <a:pt x="5278815" y="113616"/>
                  <a:pt x="5143479" y="115764"/>
                  <a:pt x="5011629" y="121918"/>
                </a:cubicBezTo>
                <a:lnTo>
                  <a:pt x="4783396" y="139697"/>
                </a:lnTo>
                <a:lnTo>
                  <a:pt x="4570293" y="145085"/>
                </a:lnTo>
                <a:cubicBezTo>
                  <a:pt x="2859647" y="231798"/>
                  <a:pt x="1397605" y="1260791"/>
                  <a:pt x="692864" y="2723368"/>
                </a:cubicBezTo>
                <a:lnTo>
                  <a:pt x="653810" y="2809752"/>
                </a:lnTo>
                <a:lnTo>
                  <a:pt x="633474" y="2851993"/>
                </a:lnTo>
                <a:cubicBezTo>
                  <a:pt x="600933" y="2920155"/>
                  <a:pt x="575052" y="2977311"/>
                  <a:pt x="551923" y="3041708"/>
                </a:cubicBezTo>
                <a:lnTo>
                  <a:pt x="532245" y="3101107"/>
                </a:lnTo>
                <a:lnTo>
                  <a:pt x="519820" y="3132620"/>
                </a:lnTo>
                <a:cubicBezTo>
                  <a:pt x="340732" y="3621732"/>
                  <a:pt x="242995" y="4150057"/>
                  <a:pt x="242995" y="4701210"/>
                </a:cubicBezTo>
                <a:cubicBezTo>
                  <a:pt x="242995" y="5409836"/>
                  <a:pt x="404560" y="6080725"/>
                  <a:pt x="692864" y="6679052"/>
                </a:cubicBezTo>
                <a:lnTo>
                  <a:pt x="784515" y="6858000"/>
                </a:lnTo>
                <a:lnTo>
                  <a:pt x="341340" y="6858000"/>
                </a:lnTo>
                <a:lnTo>
                  <a:pt x="341340" y="6860673"/>
                </a:lnTo>
                <a:lnTo>
                  <a:pt x="4456" y="6860673"/>
                </a:lnTo>
                <a:lnTo>
                  <a:pt x="4456" y="2794000"/>
                </a:lnTo>
                <a:lnTo>
                  <a:pt x="0" y="2794000"/>
                </a:lnTo>
                <a:lnTo>
                  <a:pt x="0" y="2022550"/>
                </a:lnTo>
                <a:lnTo>
                  <a:pt x="4456" y="2022550"/>
                </a:lnTo>
                <a:lnTo>
                  <a:pt x="4456" y="1646989"/>
                </a:lnTo>
                <a:lnTo>
                  <a:pt x="4456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31889"/>
                </a:schemeClr>
              </a:gs>
              <a:gs pos="77000">
                <a:schemeClr val="accent3">
                  <a:lumMod val="25000"/>
                  <a:alpha val="0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32954FC-1C1B-B277-413F-3CBA66FD1EAD}"/>
              </a:ext>
            </a:extLst>
          </p:cNvPr>
          <p:cNvSpPr/>
          <p:nvPr userDrawn="1"/>
        </p:nvSpPr>
        <p:spPr>
          <a:xfrm flipH="1" flipV="1">
            <a:off x="-26982" y="9939"/>
            <a:ext cx="12218982" cy="6860673"/>
          </a:xfrm>
          <a:custGeom>
            <a:avLst/>
            <a:gdLst>
              <a:gd name="connsiteX0" fmla="*/ 4456 w 12218982"/>
              <a:gd name="connsiteY0" fmla="*/ 0 h 6860673"/>
              <a:gd name="connsiteX1" fmla="*/ 3150735 w 12218982"/>
              <a:gd name="connsiteY1" fmla="*/ 0 h 6860673"/>
              <a:gd name="connsiteX2" fmla="*/ 3150734 w 12218982"/>
              <a:gd name="connsiteY2" fmla="*/ 1 h 6860673"/>
              <a:gd name="connsiteX3" fmla="*/ 3275209 w 12218982"/>
              <a:gd name="connsiteY3" fmla="*/ 1 h 6860673"/>
              <a:gd name="connsiteX4" fmla="*/ 3275209 w 12218982"/>
              <a:gd name="connsiteY4" fmla="*/ 0 h 6860673"/>
              <a:gd name="connsiteX5" fmla="*/ 12218982 w 12218982"/>
              <a:gd name="connsiteY5" fmla="*/ 0 h 6860673"/>
              <a:gd name="connsiteX6" fmla="*/ 12218982 w 12218982"/>
              <a:gd name="connsiteY6" fmla="*/ 1983013 h 6860673"/>
              <a:gd name="connsiteX7" fmla="*/ 12062259 w 12218982"/>
              <a:gd name="connsiteY7" fmla="*/ 2024385 h 6860673"/>
              <a:gd name="connsiteX8" fmla="*/ 10972986 w 12218982"/>
              <a:gd name="connsiteY8" fmla="*/ 2139627 h 6860673"/>
              <a:gd name="connsiteX9" fmla="*/ 5417726 w 12218982"/>
              <a:gd name="connsiteY9" fmla="*/ 115939 h 6860673"/>
              <a:gd name="connsiteX10" fmla="*/ 5011629 w 12218982"/>
              <a:gd name="connsiteY10" fmla="*/ 121918 h 6860673"/>
              <a:gd name="connsiteX11" fmla="*/ 4783396 w 12218982"/>
              <a:gd name="connsiteY11" fmla="*/ 139697 h 6860673"/>
              <a:gd name="connsiteX12" fmla="*/ 4570293 w 12218982"/>
              <a:gd name="connsiteY12" fmla="*/ 145085 h 6860673"/>
              <a:gd name="connsiteX13" fmla="*/ 692864 w 12218982"/>
              <a:gd name="connsiteY13" fmla="*/ 2723368 h 6860673"/>
              <a:gd name="connsiteX14" fmla="*/ 653810 w 12218982"/>
              <a:gd name="connsiteY14" fmla="*/ 2809752 h 6860673"/>
              <a:gd name="connsiteX15" fmla="*/ 633474 w 12218982"/>
              <a:gd name="connsiteY15" fmla="*/ 2851993 h 6860673"/>
              <a:gd name="connsiteX16" fmla="*/ 551923 w 12218982"/>
              <a:gd name="connsiteY16" fmla="*/ 3041708 h 6860673"/>
              <a:gd name="connsiteX17" fmla="*/ 532245 w 12218982"/>
              <a:gd name="connsiteY17" fmla="*/ 3101107 h 6860673"/>
              <a:gd name="connsiteX18" fmla="*/ 519820 w 12218982"/>
              <a:gd name="connsiteY18" fmla="*/ 3132620 h 6860673"/>
              <a:gd name="connsiteX19" fmla="*/ 242995 w 12218982"/>
              <a:gd name="connsiteY19" fmla="*/ 4701210 h 6860673"/>
              <a:gd name="connsiteX20" fmla="*/ 692864 w 12218982"/>
              <a:gd name="connsiteY20" fmla="*/ 6679052 h 6860673"/>
              <a:gd name="connsiteX21" fmla="*/ 784515 w 12218982"/>
              <a:gd name="connsiteY21" fmla="*/ 6858000 h 6860673"/>
              <a:gd name="connsiteX22" fmla="*/ 341340 w 12218982"/>
              <a:gd name="connsiteY22" fmla="*/ 6858000 h 6860673"/>
              <a:gd name="connsiteX23" fmla="*/ 341340 w 12218982"/>
              <a:gd name="connsiteY23" fmla="*/ 6860673 h 6860673"/>
              <a:gd name="connsiteX24" fmla="*/ 4456 w 12218982"/>
              <a:gd name="connsiteY24" fmla="*/ 6860673 h 6860673"/>
              <a:gd name="connsiteX25" fmla="*/ 4456 w 12218982"/>
              <a:gd name="connsiteY25" fmla="*/ 2794000 h 6860673"/>
              <a:gd name="connsiteX26" fmla="*/ 0 w 12218982"/>
              <a:gd name="connsiteY26" fmla="*/ 2794000 h 6860673"/>
              <a:gd name="connsiteX27" fmla="*/ 0 w 12218982"/>
              <a:gd name="connsiteY27" fmla="*/ 2022550 h 6860673"/>
              <a:gd name="connsiteX28" fmla="*/ 4456 w 12218982"/>
              <a:gd name="connsiteY28" fmla="*/ 2022550 h 6860673"/>
              <a:gd name="connsiteX29" fmla="*/ 4456 w 12218982"/>
              <a:gd name="connsiteY29" fmla="*/ 1646989 h 6860673"/>
              <a:gd name="connsiteX30" fmla="*/ 4456 w 12218982"/>
              <a:gd name="connsiteY30" fmla="*/ 0 h 686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18982" h="6860673">
                <a:moveTo>
                  <a:pt x="4456" y="0"/>
                </a:moveTo>
                <a:lnTo>
                  <a:pt x="3150735" y="0"/>
                </a:lnTo>
                <a:lnTo>
                  <a:pt x="3150734" y="1"/>
                </a:lnTo>
                <a:lnTo>
                  <a:pt x="3275209" y="1"/>
                </a:lnTo>
                <a:lnTo>
                  <a:pt x="3275209" y="0"/>
                </a:lnTo>
                <a:lnTo>
                  <a:pt x="12218982" y="0"/>
                </a:lnTo>
                <a:lnTo>
                  <a:pt x="12218982" y="1983013"/>
                </a:lnTo>
                <a:lnTo>
                  <a:pt x="12062259" y="2024385"/>
                </a:lnTo>
                <a:cubicBezTo>
                  <a:pt x="11728036" y="2099441"/>
                  <a:pt x="11364094" y="2141640"/>
                  <a:pt x="10972986" y="2139627"/>
                </a:cubicBezTo>
                <a:cubicBezTo>
                  <a:pt x="8748018" y="2128176"/>
                  <a:pt x="7788484" y="155587"/>
                  <a:pt x="5417726" y="115939"/>
                </a:cubicBezTo>
                <a:cubicBezTo>
                  <a:pt x="5278815" y="113616"/>
                  <a:pt x="5143479" y="115764"/>
                  <a:pt x="5011629" y="121918"/>
                </a:cubicBezTo>
                <a:lnTo>
                  <a:pt x="4783396" y="139697"/>
                </a:lnTo>
                <a:lnTo>
                  <a:pt x="4570293" y="145085"/>
                </a:lnTo>
                <a:cubicBezTo>
                  <a:pt x="2859647" y="231798"/>
                  <a:pt x="1397605" y="1260791"/>
                  <a:pt x="692864" y="2723368"/>
                </a:cubicBezTo>
                <a:lnTo>
                  <a:pt x="653810" y="2809752"/>
                </a:lnTo>
                <a:lnTo>
                  <a:pt x="633474" y="2851993"/>
                </a:lnTo>
                <a:cubicBezTo>
                  <a:pt x="600933" y="2920155"/>
                  <a:pt x="575052" y="2977311"/>
                  <a:pt x="551923" y="3041708"/>
                </a:cubicBezTo>
                <a:lnTo>
                  <a:pt x="532245" y="3101107"/>
                </a:lnTo>
                <a:lnTo>
                  <a:pt x="519820" y="3132620"/>
                </a:lnTo>
                <a:cubicBezTo>
                  <a:pt x="340732" y="3621732"/>
                  <a:pt x="242995" y="4150057"/>
                  <a:pt x="242995" y="4701210"/>
                </a:cubicBezTo>
                <a:cubicBezTo>
                  <a:pt x="242995" y="5409836"/>
                  <a:pt x="404560" y="6080725"/>
                  <a:pt x="692864" y="6679052"/>
                </a:cubicBezTo>
                <a:lnTo>
                  <a:pt x="784515" y="6858000"/>
                </a:lnTo>
                <a:lnTo>
                  <a:pt x="341340" y="6858000"/>
                </a:lnTo>
                <a:lnTo>
                  <a:pt x="341340" y="6860673"/>
                </a:lnTo>
                <a:lnTo>
                  <a:pt x="4456" y="6860673"/>
                </a:lnTo>
                <a:lnTo>
                  <a:pt x="4456" y="2794000"/>
                </a:lnTo>
                <a:lnTo>
                  <a:pt x="0" y="2794000"/>
                </a:lnTo>
                <a:lnTo>
                  <a:pt x="0" y="2022550"/>
                </a:lnTo>
                <a:lnTo>
                  <a:pt x="4456" y="2022550"/>
                </a:lnTo>
                <a:lnTo>
                  <a:pt x="4456" y="1646989"/>
                </a:lnTo>
                <a:lnTo>
                  <a:pt x="4456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77000">
                <a:schemeClr val="accent3">
                  <a:lumMod val="25000"/>
                  <a:alpha val="0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AD65933-4DAE-2A46-C7F9-2A20CB244088}"/>
              </a:ext>
            </a:extLst>
          </p:cNvPr>
          <p:cNvSpPr/>
          <p:nvPr userDrawn="1"/>
        </p:nvSpPr>
        <p:spPr>
          <a:xfrm>
            <a:off x="4603793" y="0"/>
            <a:ext cx="6821472" cy="1207007"/>
          </a:xfrm>
          <a:custGeom>
            <a:avLst/>
            <a:gdLst>
              <a:gd name="connsiteX0" fmla="*/ 2449167 w 4758726"/>
              <a:gd name="connsiteY0" fmla="*/ 841961 h 842020"/>
              <a:gd name="connsiteX1" fmla="*/ 12024 w 4758726"/>
              <a:gd name="connsiteY1" fmla="*/ 11254 h 842020"/>
              <a:gd name="connsiteX2" fmla="*/ 0 w 4758726"/>
              <a:gd name="connsiteY2" fmla="*/ 0 h 842020"/>
              <a:gd name="connsiteX3" fmla="*/ 4758726 w 4758726"/>
              <a:gd name="connsiteY3" fmla="*/ 0 h 842020"/>
              <a:gd name="connsiteX4" fmla="*/ 4526601 w 4758726"/>
              <a:gd name="connsiteY4" fmla="*/ 141635 h 842020"/>
              <a:gd name="connsiteX5" fmla="*/ 2449167 w 4758726"/>
              <a:gd name="connsiteY5" fmla="*/ 841961 h 84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8726" h="842020">
                <a:moveTo>
                  <a:pt x="2449167" y="841961"/>
                </a:moveTo>
                <a:cubicBezTo>
                  <a:pt x="1373800" y="847496"/>
                  <a:pt x="537447" y="464031"/>
                  <a:pt x="12024" y="11254"/>
                </a:cubicBezTo>
                <a:lnTo>
                  <a:pt x="0" y="0"/>
                </a:lnTo>
                <a:lnTo>
                  <a:pt x="4758726" y="0"/>
                </a:lnTo>
                <a:lnTo>
                  <a:pt x="4526601" y="141635"/>
                </a:lnTo>
                <a:cubicBezTo>
                  <a:pt x="3913845" y="510819"/>
                  <a:pt x="3285564" y="837657"/>
                  <a:pt x="2449167" y="841961"/>
                </a:cubicBezTo>
                <a:close/>
              </a:path>
            </a:pathLst>
          </a:custGeom>
          <a:gradFill>
            <a:gsLst>
              <a:gs pos="41000">
                <a:schemeClr val="accent5">
                  <a:alpha val="21000"/>
                </a:schemeClr>
              </a:gs>
              <a:gs pos="98000">
                <a:schemeClr val="accent5">
                  <a:lumMod val="50000"/>
                </a:schemeClr>
              </a:gs>
            </a:gsLst>
            <a:lin ang="13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78C0FDD-401B-0E80-5823-215C99BAE6B2}"/>
              </a:ext>
            </a:extLst>
          </p:cNvPr>
          <p:cNvSpPr/>
          <p:nvPr userDrawn="1"/>
        </p:nvSpPr>
        <p:spPr>
          <a:xfrm rot="710202" flipH="1">
            <a:off x="6511239" y="-551340"/>
            <a:ext cx="5838132" cy="3132551"/>
          </a:xfrm>
          <a:custGeom>
            <a:avLst/>
            <a:gdLst>
              <a:gd name="connsiteX0" fmla="*/ 480125 w 6747252"/>
              <a:gd name="connsiteY0" fmla="*/ 0 h 3620355"/>
              <a:gd name="connsiteX1" fmla="*/ 6747252 w 6747252"/>
              <a:gd name="connsiteY1" fmla="*/ 1313462 h 3620355"/>
              <a:gd name="connsiteX2" fmla="*/ 6355443 w 6747252"/>
              <a:gd name="connsiteY2" fmla="*/ 1443581 h 3620355"/>
              <a:gd name="connsiteX3" fmla="*/ 4058536 w 6747252"/>
              <a:gd name="connsiteY3" fmla="*/ 2678500 h 3620355"/>
              <a:gd name="connsiteX4" fmla="*/ 33178 w 6747252"/>
              <a:gd name="connsiteY4" fmla="*/ 2369641 h 3620355"/>
              <a:gd name="connsiteX5" fmla="*/ 0 w 6747252"/>
              <a:gd name="connsiteY5" fmla="*/ 2290898 h 3620355"/>
              <a:gd name="connsiteX6" fmla="*/ 480125 w 6747252"/>
              <a:gd name="connsiteY6" fmla="*/ 0 h 362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7252" h="3620355">
                <a:moveTo>
                  <a:pt x="480125" y="0"/>
                </a:moveTo>
                <a:lnTo>
                  <a:pt x="6747252" y="1313462"/>
                </a:lnTo>
                <a:lnTo>
                  <a:pt x="6355443" y="1443581"/>
                </a:lnTo>
                <a:cubicBezTo>
                  <a:pt x="5476828" y="1758684"/>
                  <a:pt x="4659690" y="2192443"/>
                  <a:pt x="4058536" y="2678500"/>
                </a:cubicBezTo>
                <a:cubicBezTo>
                  <a:pt x="2102261" y="4268418"/>
                  <a:pt x="625747" y="3626023"/>
                  <a:pt x="33178" y="2369641"/>
                </a:cubicBezTo>
                <a:lnTo>
                  <a:pt x="0" y="2290898"/>
                </a:lnTo>
                <a:lnTo>
                  <a:pt x="48012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75000"/>
                  <a:alpha val="19000"/>
                </a:schemeClr>
              </a:gs>
              <a:gs pos="0">
                <a:schemeClr val="accent6">
                  <a:alpha val="61994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584" y="2176272"/>
            <a:ext cx="9921240" cy="1481328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0" y="4261104"/>
            <a:ext cx="7068312" cy="75895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934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226C42-B02E-1D4B-77B4-BF0257C6041E}"/>
              </a:ext>
            </a:extLst>
          </p:cNvPr>
          <p:cNvSpPr/>
          <p:nvPr userDrawn="1"/>
        </p:nvSpPr>
        <p:spPr>
          <a:xfrm>
            <a:off x="19485" y="0"/>
            <a:ext cx="6721146" cy="6858000"/>
          </a:xfrm>
          <a:custGeom>
            <a:avLst/>
            <a:gdLst>
              <a:gd name="connsiteX0" fmla="*/ 0 w 6721146"/>
              <a:gd name="connsiteY0" fmla="*/ 0 h 6858000"/>
              <a:gd name="connsiteX1" fmla="*/ 399503 w 6721146"/>
              <a:gd name="connsiteY1" fmla="*/ 0 h 6858000"/>
              <a:gd name="connsiteX2" fmla="*/ 395119 w 6721146"/>
              <a:gd name="connsiteY2" fmla="*/ 19864 h 6858000"/>
              <a:gd name="connsiteX3" fmla="*/ 244176 w 6721146"/>
              <a:gd name="connsiteY3" fmla="*/ 529296 h 6858000"/>
              <a:gd name="connsiteX4" fmla="*/ 993095 w 6721146"/>
              <a:gd name="connsiteY4" fmla="*/ 5197987 h 6858000"/>
              <a:gd name="connsiteX5" fmla="*/ 4989455 w 6721146"/>
              <a:gd name="connsiteY5" fmla="*/ 6468602 h 6858000"/>
              <a:gd name="connsiteX6" fmla="*/ 6648701 w 6721146"/>
              <a:gd name="connsiteY6" fmla="*/ 6787937 h 6858000"/>
              <a:gd name="connsiteX7" fmla="*/ 6721146 w 6721146"/>
              <a:gd name="connsiteY7" fmla="*/ 6858000 h 6858000"/>
              <a:gd name="connsiteX8" fmla="*/ 0 w 6721146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1146" h="6858000">
                <a:moveTo>
                  <a:pt x="0" y="0"/>
                </a:moveTo>
                <a:lnTo>
                  <a:pt x="399503" y="0"/>
                </a:lnTo>
                <a:lnTo>
                  <a:pt x="395119" y="19864"/>
                </a:lnTo>
                <a:cubicBezTo>
                  <a:pt x="355531" y="180505"/>
                  <a:pt x="305509" y="350292"/>
                  <a:pt x="244176" y="529296"/>
                </a:cubicBezTo>
                <a:cubicBezTo>
                  <a:pt x="-223599" y="2697668"/>
                  <a:pt x="276778" y="4254046"/>
                  <a:pt x="993095" y="5197987"/>
                </a:cubicBezTo>
                <a:cubicBezTo>
                  <a:pt x="1709415" y="6141924"/>
                  <a:pt x="3704883" y="6653220"/>
                  <a:pt x="4989455" y="6468602"/>
                </a:cubicBezTo>
                <a:cubicBezTo>
                  <a:pt x="5774573" y="6353740"/>
                  <a:pt x="6315041" y="6502080"/>
                  <a:pt x="6648701" y="6787937"/>
                </a:cubicBezTo>
                <a:lnTo>
                  <a:pt x="672114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73000">
                <a:schemeClr val="accent3">
                  <a:lumMod val="25000"/>
                </a:schemeClr>
              </a:gs>
              <a:gs pos="0">
                <a:schemeClr val="accent1">
                  <a:alpha val="2964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0C6EA0-9137-97A8-7C78-0FCD8675F1B0}"/>
              </a:ext>
            </a:extLst>
          </p:cNvPr>
          <p:cNvSpPr/>
          <p:nvPr userDrawn="1"/>
        </p:nvSpPr>
        <p:spPr>
          <a:xfrm>
            <a:off x="8497" y="7662"/>
            <a:ext cx="4591137" cy="3588767"/>
          </a:xfrm>
          <a:custGeom>
            <a:avLst/>
            <a:gdLst>
              <a:gd name="connsiteX0" fmla="*/ 0 w 4591137"/>
              <a:gd name="connsiteY0" fmla="*/ 0 h 3588767"/>
              <a:gd name="connsiteX1" fmla="*/ 4591137 w 4591137"/>
              <a:gd name="connsiteY1" fmla="*/ 0 h 3588767"/>
              <a:gd name="connsiteX2" fmla="*/ 4458037 w 4591137"/>
              <a:gd name="connsiteY2" fmla="*/ 139038 h 3588767"/>
              <a:gd name="connsiteX3" fmla="*/ 3406398 w 4591137"/>
              <a:gd name="connsiteY3" fmla="*/ 1512312 h 3588767"/>
              <a:gd name="connsiteX4" fmla="*/ 202105 w 4591137"/>
              <a:gd name="connsiteY4" fmla="*/ 3554432 h 3588767"/>
              <a:gd name="connsiteX5" fmla="*/ 0 w 4591137"/>
              <a:gd name="connsiteY5" fmla="*/ 3506319 h 358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91137" h="3588767">
                <a:moveTo>
                  <a:pt x="0" y="0"/>
                </a:moveTo>
                <a:lnTo>
                  <a:pt x="4591137" y="0"/>
                </a:lnTo>
                <a:lnTo>
                  <a:pt x="4458037" y="139038"/>
                </a:lnTo>
                <a:cubicBezTo>
                  <a:pt x="4038035" y="589101"/>
                  <a:pt x="3677988" y="1055885"/>
                  <a:pt x="3406398" y="1512312"/>
                </a:cubicBezTo>
                <a:cubicBezTo>
                  <a:pt x="2398561" y="3215836"/>
                  <a:pt x="1221089" y="3736280"/>
                  <a:pt x="202105" y="3554432"/>
                </a:cubicBezTo>
                <a:lnTo>
                  <a:pt x="0" y="3506319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5000"/>
                  <a:alpha val="55687"/>
                </a:schemeClr>
              </a:gs>
              <a:gs pos="99000">
                <a:schemeClr val="accent1">
                  <a:lumMod val="60000"/>
                  <a:lumOff val="40000"/>
                  <a:alpha val="20003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24">
            <a:extLst>
              <a:ext uri="{FF2B5EF4-FFF2-40B4-BE49-F238E27FC236}">
                <a16:creationId xmlns:a16="http://schemas.microsoft.com/office/drawing/2014/main" id="{2698A246-2716-9361-4EDE-2498058A4C3A}"/>
              </a:ext>
            </a:extLst>
          </p:cNvPr>
          <p:cNvSpPr/>
          <p:nvPr userDrawn="1"/>
        </p:nvSpPr>
        <p:spPr>
          <a:xfrm>
            <a:off x="0" y="0"/>
            <a:ext cx="1893320" cy="2085274"/>
          </a:xfrm>
          <a:custGeom>
            <a:avLst/>
            <a:gdLst>
              <a:gd name="connsiteX0" fmla="*/ 0 w 1893320"/>
              <a:gd name="connsiteY0" fmla="*/ 0 h 2085274"/>
              <a:gd name="connsiteX1" fmla="*/ 1893320 w 1893320"/>
              <a:gd name="connsiteY1" fmla="*/ 0 h 2085274"/>
              <a:gd name="connsiteX2" fmla="*/ 1836420 w 1893320"/>
              <a:gd name="connsiteY2" fmla="*/ 89992 h 2085274"/>
              <a:gd name="connsiteX3" fmla="*/ 1471130 w 1893320"/>
              <a:gd name="connsiteY3" fmla="*/ 883842 h 2085274"/>
              <a:gd name="connsiteX4" fmla="*/ 90049 w 1893320"/>
              <a:gd name="connsiteY4" fmla="*/ 2071651 h 2085274"/>
              <a:gd name="connsiteX5" fmla="*/ 0 w 1893320"/>
              <a:gd name="connsiteY5" fmla="*/ 2052168 h 2085274"/>
              <a:gd name="connsiteX6" fmla="*/ 0 w 1893320"/>
              <a:gd name="connsiteY6" fmla="*/ 0 h 208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3320" h="2085274">
                <a:moveTo>
                  <a:pt x="0" y="0"/>
                </a:moveTo>
                <a:lnTo>
                  <a:pt x="1893320" y="0"/>
                </a:lnTo>
                <a:lnTo>
                  <a:pt x="1836420" y="89992"/>
                </a:lnTo>
                <a:cubicBezTo>
                  <a:pt x="1676137" y="357859"/>
                  <a:pt x="1549717" y="629674"/>
                  <a:pt x="1471130" y="883842"/>
                </a:cubicBezTo>
                <a:cubicBezTo>
                  <a:pt x="1174602" y="1851540"/>
                  <a:pt x="614067" y="2156914"/>
                  <a:pt x="90049" y="2071651"/>
                </a:cubicBezTo>
                <a:lnTo>
                  <a:pt x="0" y="20521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  <a:alpha val="1074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9A7DD52-C2B0-2B91-92C0-905899BB578D}"/>
              </a:ext>
            </a:extLst>
          </p:cNvPr>
          <p:cNvSpPr/>
          <p:nvPr userDrawn="1"/>
        </p:nvSpPr>
        <p:spPr>
          <a:xfrm>
            <a:off x="2" y="5262792"/>
            <a:ext cx="2809260" cy="1595208"/>
          </a:xfrm>
          <a:custGeom>
            <a:avLst/>
            <a:gdLst>
              <a:gd name="connsiteX0" fmla="*/ 0 w 2809260"/>
              <a:gd name="connsiteY0" fmla="*/ 0 h 1595208"/>
              <a:gd name="connsiteX1" fmla="*/ 101140 w 2809260"/>
              <a:gd name="connsiteY1" fmla="*/ 117015 h 1595208"/>
              <a:gd name="connsiteX2" fmla="*/ 2208849 w 2809260"/>
              <a:gd name="connsiteY2" fmla="*/ 1381471 h 1595208"/>
              <a:gd name="connsiteX3" fmla="*/ 2746965 w 2809260"/>
              <a:gd name="connsiteY3" fmla="*/ 1562268 h 1595208"/>
              <a:gd name="connsiteX4" fmla="*/ 2809260 w 2809260"/>
              <a:gd name="connsiteY4" fmla="*/ 1595208 h 1595208"/>
              <a:gd name="connsiteX5" fmla="*/ 0 w 2809260"/>
              <a:gd name="connsiteY5" fmla="*/ 1595207 h 1595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9260" h="1595208">
                <a:moveTo>
                  <a:pt x="0" y="0"/>
                </a:moveTo>
                <a:lnTo>
                  <a:pt x="101140" y="117015"/>
                </a:lnTo>
                <a:cubicBezTo>
                  <a:pt x="653434" y="714877"/>
                  <a:pt x="1509442" y="1220329"/>
                  <a:pt x="2208849" y="1381471"/>
                </a:cubicBezTo>
                <a:cubicBezTo>
                  <a:pt x="2416303" y="1428716"/>
                  <a:pt x="2594874" y="1490011"/>
                  <a:pt x="2746965" y="1562268"/>
                </a:cubicBezTo>
                <a:lnTo>
                  <a:pt x="2809260" y="1595208"/>
                </a:lnTo>
                <a:lnTo>
                  <a:pt x="0" y="1595207"/>
                </a:lnTo>
                <a:close/>
              </a:path>
            </a:pathLst>
          </a:custGeom>
          <a:gradFill flip="none" rotWithShape="1">
            <a:gsLst>
              <a:gs pos="98000">
                <a:schemeClr val="accent5">
                  <a:lumMod val="50000"/>
                  <a:alpha val="67000"/>
                </a:schemeClr>
              </a:gs>
              <a:gs pos="0">
                <a:schemeClr val="accent6">
                  <a:alpha val="4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29">
            <a:extLst>
              <a:ext uri="{FF2B5EF4-FFF2-40B4-BE49-F238E27FC236}">
                <a16:creationId xmlns:a16="http://schemas.microsoft.com/office/drawing/2014/main" id="{73541AB3-4000-4259-4112-06DA0F0728A5}"/>
              </a:ext>
            </a:extLst>
          </p:cNvPr>
          <p:cNvSpPr/>
          <p:nvPr userDrawn="1"/>
        </p:nvSpPr>
        <p:spPr>
          <a:xfrm>
            <a:off x="10193397" y="2730129"/>
            <a:ext cx="1979119" cy="4127871"/>
          </a:xfrm>
          <a:custGeom>
            <a:avLst/>
            <a:gdLst>
              <a:gd name="connsiteX0" fmla="*/ 1979119 w 1979119"/>
              <a:gd name="connsiteY0" fmla="*/ 0 h 4127871"/>
              <a:gd name="connsiteX1" fmla="*/ 1979119 w 1979119"/>
              <a:gd name="connsiteY1" fmla="*/ 4127871 h 4127871"/>
              <a:gd name="connsiteX2" fmla="*/ 0 w 1979119"/>
              <a:gd name="connsiteY2" fmla="*/ 4127871 h 4127871"/>
              <a:gd name="connsiteX3" fmla="*/ 113381 w 1979119"/>
              <a:gd name="connsiteY3" fmla="*/ 3939685 h 4127871"/>
              <a:gd name="connsiteX4" fmla="*/ 893390 w 1979119"/>
              <a:gd name="connsiteY4" fmla="*/ 1926136 h 4127871"/>
              <a:gd name="connsiteX5" fmla="*/ 1827429 w 1979119"/>
              <a:gd name="connsiteY5" fmla="*/ 103152 h 4127871"/>
              <a:gd name="connsiteX6" fmla="*/ 1979119 w 1979119"/>
              <a:gd name="connsiteY6" fmla="*/ 0 h 412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9119" h="4127871">
                <a:moveTo>
                  <a:pt x="1979119" y="0"/>
                </a:moveTo>
                <a:lnTo>
                  <a:pt x="1979119" y="4127871"/>
                </a:lnTo>
                <a:lnTo>
                  <a:pt x="0" y="4127871"/>
                </a:lnTo>
                <a:lnTo>
                  <a:pt x="113381" y="3939685"/>
                </a:lnTo>
                <a:cubicBezTo>
                  <a:pt x="496433" y="3268400"/>
                  <a:pt x="776925" y="2555572"/>
                  <a:pt x="893390" y="1926136"/>
                </a:cubicBezTo>
                <a:cubicBezTo>
                  <a:pt x="1059875" y="1013485"/>
                  <a:pt x="1404160" y="429246"/>
                  <a:pt x="1827429" y="103152"/>
                </a:cubicBezTo>
                <a:lnTo>
                  <a:pt x="1979119" y="0"/>
                </a:lnTo>
                <a:close/>
              </a:path>
            </a:pathLst>
          </a:custGeom>
          <a:gradFill>
            <a:gsLst>
              <a:gs pos="83000">
                <a:schemeClr val="accent5">
                  <a:lumMod val="58000"/>
                  <a:alpha val="35019"/>
                </a:schemeClr>
              </a:gs>
              <a:gs pos="0">
                <a:schemeClr val="accent6">
                  <a:lumMod val="89923"/>
                  <a:lumOff val="10077"/>
                  <a:alpha val="35554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36" y="822960"/>
            <a:ext cx="8878824" cy="1069848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192" y="2185416"/>
            <a:ext cx="2953512" cy="493776"/>
          </a:xfrm>
        </p:spPr>
        <p:txBody>
          <a:bodyPr anchor="t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6192" y="2743200"/>
            <a:ext cx="2953512" cy="2578608"/>
          </a:xfrm>
        </p:spPr>
        <p:txBody>
          <a:bodyPr/>
          <a:lstStyle>
            <a:lvl1pPr marL="228600" indent="-228600">
              <a:defRPr sz="1800"/>
            </a:lvl1pPr>
            <a:lvl2pPr indent="-228600">
              <a:defRPr sz="1600"/>
            </a:lvl2pPr>
            <a:lvl3pPr indent="-228600">
              <a:defRPr sz="1400"/>
            </a:lvl3pPr>
            <a:lvl4pPr indent="-228600">
              <a:defRPr sz="1200"/>
            </a:lvl4pPr>
            <a:lvl5pPr indent="-22860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880" y="2185416"/>
            <a:ext cx="2953512" cy="493776"/>
          </a:xfrm>
        </p:spPr>
        <p:txBody>
          <a:bodyPr anchor="t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4880" y="2743200"/>
            <a:ext cx="2953512" cy="2578608"/>
          </a:xfrm>
        </p:spPr>
        <p:txBody>
          <a:bodyPr/>
          <a:lstStyle>
            <a:lvl1pPr marL="228600" indent="-228600">
              <a:defRPr sz="1800"/>
            </a:lvl1pPr>
            <a:lvl2pPr indent="-228600">
              <a:defRPr sz="1600"/>
            </a:lvl2pPr>
            <a:lvl3pPr indent="-228600">
              <a:defRPr sz="1400"/>
            </a:lvl3pPr>
            <a:lvl4pPr indent="-228600">
              <a:defRPr sz="1200"/>
            </a:lvl4pPr>
            <a:lvl5pPr indent="-22860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963910-7C6F-7474-84FF-C53D235027B8}"/>
              </a:ext>
            </a:extLst>
          </p:cNvPr>
          <p:cNvCxnSpPr>
            <a:cxnSpLocks/>
          </p:cNvCxnSpPr>
          <p:nvPr userDrawn="1"/>
        </p:nvCxnSpPr>
        <p:spPr>
          <a:xfrm>
            <a:off x="594170" y="846661"/>
            <a:ext cx="0" cy="51110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3CEC7BC-C46D-D3AD-22D8-8737322B7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3568" y="2185416"/>
            <a:ext cx="2953512" cy="493776"/>
          </a:xfrm>
        </p:spPr>
        <p:txBody>
          <a:bodyPr anchor="t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658FA801-D400-D7FB-6241-4A41BBAAA0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73568" y="2743200"/>
            <a:ext cx="2953512" cy="2578608"/>
          </a:xfrm>
        </p:spPr>
        <p:txBody>
          <a:bodyPr/>
          <a:lstStyle>
            <a:lvl1pPr marL="228600" indent="-228600">
              <a:defRPr sz="1800"/>
            </a:lvl1pPr>
            <a:lvl2pPr indent="-228600">
              <a:defRPr sz="1600"/>
            </a:lvl2pPr>
            <a:lvl3pPr indent="-228600">
              <a:defRPr sz="1400"/>
            </a:lvl3pPr>
            <a:lvl4pPr indent="-228600">
              <a:defRPr sz="1200"/>
            </a:lvl4pPr>
            <a:lvl5pPr indent="-22860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339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5CD9-7B09-FB25-0368-96365B9D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88" y="832104"/>
            <a:ext cx="8878824" cy="106984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6BE5A-F1AC-214F-638D-C6C21E51BF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127D4-BE09-1C43-0562-195F20C8A0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740CAD-6CDA-9014-8875-BCECEECE0522}"/>
              </a:ext>
            </a:extLst>
          </p:cNvPr>
          <p:cNvSpPr/>
          <p:nvPr userDrawn="1"/>
        </p:nvSpPr>
        <p:spPr>
          <a:xfrm flipH="1">
            <a:off x="3791017" y="2349814"/>
            <a:ext cx="2058045" cy="205804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E536D1-EF07-9062-CA32-986876ED933F}"/>
              </a:ext>
            </a:extLst>
          </p:cNvPr>
          <p:cNvSpPr/>
          <p:nvPr userDrawn="1"/>
        </p:nvSpPr>
        <p:spPr>
          <a:xfrm flipH="1">
            <a:off x="8929767" y="2349814"/>
            <a:ext cx="2058045" cy="205804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09D35C-DD66-8B6A-98FE-003262BBE72D}"/>
              </a:ext>
            </a:extLst>
          </p:cNvPr>
          <p:cNvSpPr/>
          <p:nvPr userDrawn="1"/>
        </p:nvSpPr>
        <p:spPr>
          <a:xfrm flipH="1">
            <a:off x="6342947" y="2349814"/>
            <a:ext cx="2058045" cy="205804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263D2-96A8-9EB3-2175-1DB2FD5CB609}"/>
              </a:ext>
            </a:extLst>
          </p:cNvPr>
          <p:cNvSpPr/>
          <p:nvPr userDrawn="1"/>
        </p:nvSpPr>
        <p:spPr>
          <a:xfrm flipH="1">
            <a:off x="1247942" y="2349814"/>
            <a:ext cx="2058045" cy="2058045"/>
          </a:xfrm>
          <a:prstGeom prst="ellipse">
            <a:avLst/>
          </a:prstGeom>
          <a:gradFill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3517CD-F786-4206-2455-E4C3BD9874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2524" y="4508648"/>
            <a:ext cx="2468880" cy="365760"/>
          </a:xfr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978C389-1D90-6CEB-1D34-D69BF7898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2524" y="4879877"/>
            <a:ext cx="2468880" cy="274638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2B5D758-2B43-B448-79C9-1F09317F86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27120" y="4508648"/>
            <a:ext cx="2468880" cy="365760"/>
          </a:xfr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5404FC1-F068-1D2B-A3D6-59F44099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7120" y="4879877"/>
            <a:ext cx="2468880" cy="274638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F0B1C4A-F0AC-3974-6F79-9CCF799976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4508648"/>
            <a:ext cx="2468880" cy="365760"/>
          </a:xfr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C12C91B-3BBC-019A-22DF-DF71A287D5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4879877"/>
            <a:ext cx="2468880" cy="274638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B3FD4C7-50B9-E37D-A077-B15D8C6DB9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24349" y="4508648"/>
            <a:ext cx="2468880" cy="365760"/>
          </a:xfr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86092F0-1D91-8C7F-EEFE-A7D79FF89C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24349" y="4879877"/>
            <a:ext cx="2468880" cy="274638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D38BBA9-DB40-81D9-4D13-4351576F9F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99285" y="2505584"/>
            <a:ext cx="1746504" cy="17465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D4E44748-5631-A2C7-ADA1-FB2707923EE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46787" y="2505584"/>
            <a:ext cx="1746504" cy="17465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8A56F66F-909F-8F64-B021-9820EB3F6B6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98717" y="2505584"/>
            <a:ext cx="1746504" cy="17465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EB90D275-5951-BAE0-8859-71B60C9460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5537" y="2505584"/>
            <a:ext cx="1746504" cy="17465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01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3CF1AC86-4E83-EED8-9FB5-635710111D45}"/>
              </a:ext>
            </a:extLst>
          </p:cNvPr>
          <p:cNvSpPr/>
          <p:nvPr userDrawn="1"/>
        </p:nvSpPr>
        <p:spPr>
          <a:xfrm flipH="1">
            <a:off x="1704107" y="4055522"/>
            <a:ext cx="1231495" cy="123149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3E890B-5D84-F4A6-E963-051A1C52577D}"/>
              </a:ext>
            </a:extLst>
          </p:cNvPr>
          <p:cNvSpPr/>
          <p:nvPr userDrawn="1"/>
        </p:nvSpPr>
        <p:spPr>
          <a:xfrm flipH="1">
            <a:off x="4228381" y="1853643"/>
            <a:ext cx="1231495" cy="123149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321B0B-6EF1-E460-8E13-3BBE774FA148}"/>
              </a:ext>
            </a:extLst>
          </p:cNvPr>
          <p:cNvSpPr/>
          <p:nvPr userDrawn="1"/>
        </p:nvSpPr>
        <p:spPr>
          <a:xfrm flipH="1">
            <a:off x="6752655" y="4055275"/>
            <a:ext cx="1231495" cy="123149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98AB146-30D1-CD59-5D88-5097CF8561D1}"/>
              </a:ext>
            </a:extLst>
          </p:cNvPr>
          <p:cNvSpPr/>
          <p:nvPr userDrawn="1"/>
        </p:nvSpPr>
        <p:spPr>
          <a:xfrm flipH="1">
            <a:off x="9280950" y="4066155"/>
            <a:ext cx="1231495" cy="123149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FE52614-CC2D-3550-FDBA-9D7D76ED0F72}"/>
              </a:ext>
            </a:extLst>
          </p:cNvPr>
          <p:cNvSpPr/>
          <p:nvPr userDrawn="1"/>
        </p:nvSpPr>
        <p:spPr>
          <a:xfrm flipH="1">
            <a:off x="4228381" y="4056366"/>
            <a:ext cx="1231495" cy="123149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19BEA3C-B965-CC70-315C-7C531CD7AA4A}"/>
              </a:ext>
            </a:extLst>
          </p:cNvPr>
          <p:cNvSpPr/>
          <p:nvPr userDrawn="1"/>
        </p:nvSpPr>
        <p:spPr>
          <a:xfrm flipH="1">
            <a:off x="9276929" y="1861862"/>
            <a:ext cx="1231495" cy="123149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BCCE6E9-C40E-A684-457C-F08C974BD59F}"/>
              </a:ext>
            </a:extLst>
          </p:cNvPr>
          <p:cNvSpPr/>
          <p:nvPr userDrawn="1"/>
        </p:nvSpPr>
        <p:spPr>
          <a:xfrm flipH="1">
            <a:off x="6752655" y="1855810"/>
            <a:ext cx="1231495" cy="123149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9B5F0D0-ABA3-5B0F-77C9-C5B64A613F84}"/>
              </a:ext>
            </a:extLst>
          </p:cNvPr>
          <p:cNvSpPr/>
          <p:nvPr userDrawn="1"/>
        </p:nvSpPr>
        <p:spPr>
          <a:xfrm flipH="1">
            <a:off x="1692043" y="1846020"/>
            <a:ext cx="1231495" cy="1231495"/>
          </a:xfrm>
          <a:prstGeom prst="ellipse">
            <a:avLst/>
          </a:prstGeom>
          <a:gradFill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15CD9-7B09-FB25-0368-96365B9D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88" y="338328"/>
            <a:ext cx="8878824" cy="106984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6BE5A-F1AC-214F-638D-C6C21E51BF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127D4-BE09-1C43-0562-195F20C8A0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3517CD-F786-4206-2455-E4C3BD9874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6854" y="3209544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978C389-1D90-6CEB-1D34-D69BF7898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6854" y="3447288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2B5D758-2B43-B448-79C9-1F09317F86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1128" y="3209544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5404FC1-F068-1D2B-A3D6-59F44099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01128" y="3447288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F0B1C4A-F0AC-3974-6F79-9CCF799976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402" y="3209544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C12C91B-3BBC-019A-22DF-DF71A287D5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5402" y="3447288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B3FD4C7-50B9-E37D-A077-B15D8C6DB9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49676" y="3209544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86092F0-1D91-8C7F-EEFE-A7D79FF89C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49676" y="3447288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D38BBA9-DB40-81D9-4D13-4351576F9F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782010" y="1935987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D4E44748-5631-A2C7-ADA1-FB2707923EE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18348" y="1935987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8A56F66F-909F-8F64-B021-9820EB3F6B6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42622" y="1935987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EB90D275-5951-BAE0-8859-71B60C9460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66896" y="1935987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9" name="Picture Placeholder 20">
            <a:extLst>
              <a:ext uri="{FF2B5EF4-FFF2-40B4-BE49-F238E27FC236}">
                <a16:creationId xmlns:a16="http://schemas.microsoft.com/office/drawing/2014/main" id="{BA9EB14D-8336-06B5-51E3-FBCAF00F1F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794074" y="4145489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A1E65D12-1094-78B5-B37A-A03576991D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18348" y="4146333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1" name="Picture Placeholder 20">
            <a:extLst>
              <a:ext uri="{FF2B5EF4-FFF2-40B4-BE49-F238E27FC236}">
                <a16:creationId xmlns:a16="http://schemas.microsoft.com/office/drawing/2014/main" id="{6ABE5CEC-34A4-CD5D-FA0D-D675A87984F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842622" y="4145242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Picture Placeholder 20">
            <a:extLst>
              <a:ext uri="{FF2B5EF4-FFF2-40B4-BE49-F238E27FC236}">
                <a16:creationId xmlns:a16="http://schemas.microsoft.com/office/drawing/2014/main" id="{5DA945B5-3444-7CAC-AA4A-55B04D03982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70917" y="4156122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B0DA5B5-9C84-7B23-EE8E-CEA555CD80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76854" y="5440680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99C62621-0080-5CDD-E5DD-2FCF2D548CE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76854" y="5678424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69DDE47-632B-987E-545E-BAB200D374E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01128" y="5440680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A165DCBF-4EFD-7181-68BA-1625AC1C0D5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01128" y="5678424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3C7ECA2F-9EC3-26BD-B424-ECE80473DF3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25402" y="5440680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C9535F99-6134-8D03-FFEE-D1B3E007F2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25402" y="5678424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63BD863-99E7-C7C4-4762-8C168574E9A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49676" y="5440680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63678AE5-B810-D5BE-40B5-888AF447315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49676" y="5678424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F4F2FF2-B2D0-EAB9-0059-1E59CFF27936}"/>
              </a:ext>
            </a:extLst>
          </p:cNvPr>
          <p:cNvSpPr/>
          <p:nvPr userDrawn="1"/>
        </p:nvSpPr>
        <p:spPr>
          <a:xfrm>
            <a:off x="0" y="3079989"/>
            <a:ext cx="4744043" cy="3778013"/>
          </a:xfrm>
          <a:custGeom>
            <a:avLst/>
            <a:gdLst>
              <a:gd name="connsiteX0" fmla="*/ 552680 w 4744043"/>
              <a:gd name="connsiteY0" fmla="*/ 2 h 3778013"/>
              <a:gd name="connsiteX1" fmla="*/ 3368067 w 4744043"/>
              <a:gd name="connsiteY1" fmla="*/ 2076456 h 3778013"/>
              <a:gd name="connsiteX2" fmla="*/ 4603294 w 4744043"/>
              <a:gd name="connsiteY2" fmla="*/ 3641510 h 3778013"/>
              <a:gd name="connsiteX3" fmla="*/ 4744043 w 4744043"/>
              <a:gd name="connsiteY3" fmla="*/ 3778013 h 3778013"/>
              <a:gd name="connsiteX4" fmla="*/ 0 w 4744043"/>
              <a:gd name="connsiteY4" fmla="*/ 3778013 h 3778013"/>
              <a:gd name="connsiteX5" fmla="*/ 0 w 4744043"/>
              <a:gd name="connsiteY5" fmla="*/ 73323 h 3778013"/>
              <a:gd name="connsiteX6" fmla="*/ 163773 w 4744043"/>
              <a:gd name="connsiteY6" fmla="*/ 34335 h 3778013"/>
              <a:gd name="connsiteX7" fmla="*/ 552680 w 4744043"/>
              <a:gd name="connsiteY7" fmla="*/ 2 h 377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4043" h="3778013">
                <a:moveTo>
                  <a:pt x="552680" y="2"/>
                </a:moveTo>
                <a:cubicBezTo>
                  <a:pt x="1474475" y="1086"/>
                  <a:pt x="2486209" y="585872"/>
                  <a:pt x="3368067" y="2076456"/>
                </a:cubicBezTo>
                <a:cubicBezTo>
                  <a:pt x="3678455" y="2598086"/>
                  <a:pt x="4104379" y="3133243"/>
                  <a:pt x="4603294" y="3641510"/>
                </a:cubicBezTo>
                <a:lnTo>
                  <a:pt x="4744043" y="3778013"/>
                </a:lnTo>
                <a:lnTo>
                  <a:pt x="0" y="3778013"/>
                </a:lnTo>
                <a:lnTo>
                  <a:pt x="0" y="73323"/>
                </a:lnTo>
                <a:lnTo>
                  <a:pt x="163773" y="34335"/>
                </a:lnTo>
                <a:cubicBezTo>
                  <a:pt x="291146" y="11604"/>
                  <a:pt x="420996" y="-154"/>
                  <a:pt x="552680" y="2"/>
                </a:cubicBezTo>
                <a:close/>
              </a:path>
            </a:pathLst>
          </a:custGeom>
          <a:gradFill flip="none" rotWithShape="1">
            <a:gsLst>
              <a:gs pos="41000">
                <a:schemeClr val="accent3">
                  <a:lumMod val="25000"/>
                  <a:alpha val="67969"/>
                </a:schemeClr>
              </a:gs>
              <a:gs pos="100000">
                <a:schemeClr val="accent2">
                  <a:alpha val="29022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B193F7C-DAB3-79A0-9B6F-012F23BAF8BD}"/>
              </a:ext>
            </a:extLst>
          </p:cNvPr>
          <p:cNvSpPr/>
          <p:nvPr userDrawn="1"/>
        </p:nvSpPr>
        <p:spPr>
          <a:xfrm>
            <a:off x="1" y="0"/>
            <a:ext cx="6552595" cy="3112082"/>
          </a:xfrm>
          <a:custGeom>
            <a:avLst/>
            <a:gdLst>
              <a:gd name="connsiteX0" fmla="*/ 6552595 w 6552595"/>
              <a:gd name="connsiteY0" fmla="*/ 0 h 3112082"/>
              <a:gd name="connsiteX1" fmla="*/ 6479403 w 6552595"/>
              <a:gd name="connsiteY1" fmla="*/ 116338 h 3112082"/>
              <a:gd name="connsiteX2" fmla="*/ 4627940 w 6552595"/>
              <a:gd name="connsiteY2" fmla="*/ 645238 h 3112082"/>
              <a:gd name="connsiteX3" fmla="*/ 631580 w 6552595"/>
              <a:gd name="connsiteY3" fmla="*/ 1915852 h 3112082"/>
              <a:gd name="connsiteX4" fmla="*/ 46252 w 6552595"/>
              <a:gd name="connsiteY4" fmla="*/ 2980209 h 3112082"/>
              <a:gd name="connsiteX5" fmla="*/ 0 w 6552595"/>
              <a:gd name="connsiteY5" fmla="*/ 3112082 h 3112082"/>
              <a:gd name="connsiteX6" fmla="*/ 0 w 6552595"/>
              <a:gd name="connsiteY6" fmla="*/ 1037361 h 3112082"/>
              <a:gd name="connsiteX7" fmla="*/ 0 w 6552595"/>
              <a:gd name="connsiteY7" fmla="*/ 0 h 311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2595" h="3112082">
                <a:moveTo>
                  <a:pt x="6552595" y="0"/>
                </a:moveTo>
                <a:lnTo>
                  <a:pt x="6479403" y="116338"/>
                </a:lnTo>
                <a:cubicBezTo>
                  <a:pt x="6181653" y="532833"/>
                  <a:pt x="5587528" y="785625"/>
                  <a:pt x="4627940" y="645238"/>
                </a:cubicBezTo>
                <a:cubicBezTo>
                  <a:pt x="3343367" y="460619"/>
                  <a:pt x="1347900" y="971915"/>
                  <a:pt x="631580" y="1915852"/>
                </a:cubicBezTo>
                <a:cubicBezTo>
                  <a:pt x="407731" y="2210834"/>
                  <a:pt x="204970" y="2565624"/>
                  <a:pt x="46252" y="2980209"/>
                </a:cubicBezTo>
                <a:lnTo>
                  <a:pt x="0" y="3112082"/>
                </a:lnTo>
                <a:lnTo>
                  <a:pt x="0" y="103736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6000">
                <a:schemeClr val="accent3">
                  <a:lumMod val="25000"/>
                </a:schemeClr>
              </a:gs>
              <a:gs pos="0">
                <a:schemeClr val="accent1">
                  <a:alpha val="56738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9D045F5-266F-9ADF-9692-2DA7DB16DFFE}"/>
              </a:ext>
            </a:extLst>
          </p:cNvPr>
          <p:cNvSpPr/>
          <p:nvPr userDrawn="1"/>
        </p:nvSpPr>
        <p:spPr>
          <a:xfrm>
            <a:off x="10269564" y="0"/>
            <a:ext cx="1922436" cy="5772376"/>
          </a:xfrm>
          <a:custGeom>
            <a:avLst/>
            <a:gdLst>
              <a:gd name="connsiteX0" fmla="*/ 0 w 1922436"/>
              <a:gd name="connsiteY0" fmla="*/ 0 h 5772376"/>
              <a:gd name="connsiteX1" fmla="*/ 1922436 w 1922436"/>
              <a:gd name="connsiteY1" fmla="*/ 0 h 5772376"/>
              <a:gd name="connsiteX2" fmla="*/ 1922436 w 1922436"/>
              <a:gd name="connsiteY2" fmla="*/ 5770832 h 5772376"/>
              <a:gd name="connsiteX3" fmla="*/ 1785843 w 1922436"/>
              <a:gd name="connsiteY3" fmla="*/ 5772376 h 5772376"/>
              <a:gd name="connsiteX4" fmla="*/ 167636 w 1922436"/>
              <a:gd name="connsiteY4" fmla="*/ 2958760 h 5772376"/>
              <a:gd name="connsiteX5" fmla="*/ 11457 w 1922436"/>
              <a:gd name="connsiteY5" fmla="*/ 41049 h 577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436" h="5772376">
                <a:moveTo>
                  <a:pt x="0" y="0"/>
                </a:moveTo>
                <a:lnTo>
                  <a:pt x="1922436" y="0"/>
                </a:lnTo>
                <a:lnTo>
                  <a:pt x="1922436" y="5770832"/>
                </a:lnTo>
                <a:lnTo>
                  <a:pt x="1785843" y="5772376"/>
                </a:lnTo>
                <a:cubicBezTo>
                  <a:pt x="715486" y="5737436"/>
                  <a:pt x="-199675" y="4895626"/>
                  <a:pt x="167636" y="2958760"/>
                </a:cubicBezTo>
                <a:cubicBezTo>
                  <a:pt x="324540" y="2119813"/>
                  <a:pt x="262661" y="1037667"/>
                  <a:pt x="11457" y="41049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2">
                  <a:alpha val="9960"/>
                </a:schemeClr>
              </a:gs>
              <a:gs pos="100000">
                <a:schemeClr val="accent1">
                  <a:alpha val="47557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A494E50-F563-24E6-92E6-F9E55D1F3D50}"/>
              </a:ext>
            </a:extLst>
          </p:cNvPr>
          <p:cNvSpPr/>
          <p:nvPr userDrawn="1"/>
        </p:nvSpPr>
        <p:spPr>
          <a:xfrm>
            <a:off x="10861332" y="0"/>
            <a:ext cx="1330669" cy="3088658"/>
          </a:xfrm>
          <a:custGeom>
            <a:avLst/>
            <a:gdLst>
              <a:gd name="connsiteX0" fmla="*/ 0 w 1330669"/>
              <a:gd name="connsiteY0" fmla="*/ 0 h 3088658"/>
              <a:gd name="connsiteX1" fmla="*/ 1330669 w 1330669"/>
              <a:gd name="connsiteY1" fmla="*/ 0 h 3088658"/>
              <a:gd name="connsiteX2" fmla="*/ 1330669 w 1330669"/>
              <a:gd name="connsiteY2" fmla="*/ 3088658 h 3088658"/>
              <a:gd name="connsiteX3" fmla="*/ 1265038 w 1330669"/>
              <a:gd name="connsiteY3" fmla="*/ 3075052 h 3088658"/>
              <a:gd name="connsiteX4" fmla="*/ 84101 w 1330669"/>
              <a:gd name="connsiteY4" fmla="*/ 918166 h 3088658"/>
              <a:gd name="connsiteX5" fmla="*/ 3100 w 1330669"/>
              <a:gd name="connsiteY5" fmla="*/ 15153 h 308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0669" h="3088658">
                <a:moveTo>
                  <a:pt x="0" y="0"/>
                </a:moveTo>
                <a:lnTo>
                  <a:pt x="1330669" y="0"/>
                </a:lnTo>
                <a:lnTo>
                  <a:pt x="1330669" y="3088658"/>
                </a:lnTo>
                <a:lnTo>
                  <a:pt x="1265038" y="3075052"/>
                </a:lnTo>
                <a:cubicBezTo>
                  <a:pt x="597017" y="2898062"/>
                  <a:pt x="64513" y="2241595"/>
                  <a:pt x="84101" y="918166"/>
                </a:cubicBezTo>
                <a:cubicBezTo>
                  <a:pt x="87550" y="637183"/>
                  <a:pt x="59230" y="331259"/>
                  <a:pt x="3100" y="15153"/>
                </a:cubicBezTo>
                <a:close/>
              </a:path>
            </a:pathLst>
          </a:custGeom>
          <a:solidFill>
            <a:schemeClr val="accent1">
              <a:alpha val="50635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glass card">
            <a:extLst>
              <a:ext uri="{FF2B5EF4-FFF2-40B4-BE49-F238E27FC236}">
                <a16:creationId xmlns:a16="http://schemas.microsoft.com/office/drawing/2014/main" id="{D9024B22-C102-71C1-8593-95259EC18972}"/>
              </a:ext>
            </a:extLst>
          </p:cNvPr>
          <p:cNvSpPr/>
          <p:nvPr userDrawn="1"/>
        </p:nvSpPr>
        <p:spPr>
          <a:xfrm>
            <a:off x="1474384" y="1005155"/>
            <a:ext cx="9243233" cy="4978750"/>
          </a:xfrm>
          <a:prstGeom prst="roundRect">
            <a:avLst>
              <a:gd name="adj" fmla="val 6806"/>
            </a:avLst>
          </a:prstGeom>
          <a:gradFill>
            <a:gsLst>
              <a:gs pos="99000">
                <a:schemeClr val="bg1">
                  <a:alpha val="3000"/>
                </a:schemeClr>
              </a:gs>
              <a:gs pos="46000">
                <a:schemeClr val="bg1">
                  <a:alpha val="17037"/>
                </a:schemeClr>
              </a:gs>
              <a:gs pos="6000">
                <a:schemeClr val="bg1">
                  <a:alpha val="13000"/>
                </a:schemeClr>
              </a:gs>
            </a:gsLst>
            <a:path path="circle">
              <a:fillToRect l="100000" t="100000"/>
            </a:path>
          </a:gradFill>
          <a:ln w="6350">
            <a:noFill/>
          </a:ln>
          <a:effectLst>
            <a:outerShdw blurRad="63500" dist="38100" dir="5400000" sx="1000" sy="1000" algn="t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8088" y="2157984"/>
            <a:ext cx="7735824" cy="1069848"/>
          </a:xfr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8088" y="3685032"/>
            <a:ext cx="7735824" cy="113385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303B57-FF55-B795-FAE7-5EF26BFCBEF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115287" y="2597113"/>
            <a:ext cx="0" cy="165518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A78F28F-70CE-7FE2-ACE1-FA2D7C1CE590}"/>
              </a:ext>
            </a:extLst>
          </p:cNvPr>
          <p:cNvSpPr/>
          <p:nvPr userDrawn="1"/>
        </p:nvSpPr>
        <p:spPr>
          <a:xfrm>
            <a:off x="0" y="0"/>
            <a:ext cx="2862855" cy="1527696"/>
          </a:xfrm>
          <a:custGeom>
            <a:avLst/>
            <a:gdLst>
              <a:gd name="connsiteX0" fmla="*/ 0 w 2862855"/>
              <a:gd name="connsiteY0" fmla="*/ 0 h 1527696"/>
              <a:gd name="connsiteX1" fmla="*/ 2862855 w 2862855"/>
              <a:gd name="connsiteY1" fmla="*/ 0 h 1527696"/>
              <a:gd name="connsiteX2" fmla="*/ 2757362 w 2862855"/>
              <a:gd name="connsiteY2" fmla="*/ 85011 h 1527696"/>
              <a:gd name="connsiteX3" fmla="*/ 1949659 w 2862855"/>
              <a:gd name="connsiteY3" fmla="*/ 424032 h 1527696"/>
              <a:gd name="connsiteX4" fmla="*/ 170555 w 2862855"/>
              <a:gd name="connsiteY4" fmla="*/ 1373059 h 1527696"/>
              <a:gd name="connsiteX5" fmla="*/ 0 w 2862855"/>
              <a:gd name="connsiteY5" fmla="*/ 1527696 h 1527696"/>
              <a:gd name="connsiteX6" fmla="*/ 0 w 2862855"/>
              <a:gd name="connsiteY6" fmla="*/ 872969 h 152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2855" h="1527696">
                <a:moveTo>
                  <a:pt x="0" y="0"/>
                </a:moveTo>
                <a:lnTo>
                  <a:pt x="2862855" y="0"/>
                </a:lnTo>
                <a:lnTo>
                  <a:pt x="2757362" y="85011"/>
                </a:lnTo>
                <a:cubicBezTo>
                  <a:pt x="2560942" y="227521"/>
                  <a:pt x="2295416" y="345289"/>
                  <a:pt x="1949659" y="424032"/>
                </a:cubicBezTo>
                <a:cubicBezTo>
                  <a:pt x="1377417" y="555874"/>
                  <a:pt x="700343" y="918207"/>
                  <a:pt x="170555" y="1373059"/>
                </a:cubicBezTo>
                <a:lnTo>
                  <a:pt x="0" y="1527696"/>
                </a:lnTo>
                <a:lnTo>
                  <a:pt x="0" y="872969"/>
                </a:lnTo>
                <a:close/>
              </a:path>
            </a:pathLst>
          </a:custGeom>
          <a:gradFill flip="none" rotWithShape="1">
            <a:gsLst>
              <a:gs pos="100000">
                <a:schemeClr val="accent3">
                  <a:lumMod val="25000"/>
                  <a:alpha val="40000"/>
                </a:schemeClr>
              </a:gs>
              <a:gs pos="0">
                <a:schemeClr val="accent4">
                  <a:alpha val="69786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94AB31D-FEF2-F3B0-D726-81CE48F895EA}"/>
              </a:ext>
            </a:extLst>
          </p:cNvPr>
          <p:cNvSpPr/>
          <p:nvPr userDrawn="1"/>
        </p:nvSpPr>
        <p:spPr>
          <a:xfrm>
            <a:off x="2" y="4761091"/>
            <a:ext cx="3131151" cy="2096908"/>
          </a:xfrm>
          <a:custGeom>
            <a:avLst/>
            <a:gdLst>
              <a:gd name="connsiteX0" fmla="*/ 186163 w 3131151"/>
              <a:gd name="connsiteY0" fmla="*/ 0 h 2096908"/>
              <a:gd name="connsiteX1" fmla="*/ 2469297 w 3131151"/>
              <a:gd name="connsiteY1" fmla="*/ 1411265 h 2096908"/>
              <a:gd name="connsiteX2" fmla="*/ 3026909 w 3131151"/>
              <a:gd name="connsiteY2" fmla="*/ 2004423 h 2096908"/>
              <a:gd name="connsiteX3" fmla="*/ 3131151 w 3131151"/>
              <a:gd name="connsiteY3" fmla="*/ 2096908 h 2096908"/>
              <a:gd name="connsiteX4" fmla="*/ 0 w 3131151"/>
              <a:gd name="connsiteY4" fmla="*/ 2096908 h 2096908"/>
              <a:gd name="connsiteX5" fmla="*/ 0 w 3131151"/>
              <a:gd name="connsiteY5" fmla="*/ 4640 h 209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1151" h="2096908">
                <a:moveTo>
                  <a:pt x="186163" y="0"/>
                </a:moveTo>
                <a:cubicBezTo>
                  <a:pt x="883663" y="24692"/>
                  <a:pt x="1675023" y="432572"/>
                  <a:pt x="2469297" y="1411265"/>
                </a:cubicBezTo>
                <a:cubicBezTo>
                  <a:pt x="2632187" y="1610943"/>
                  <a:pt x="2819757" y="1809855"/>
                  <a:pt x="3026909" y="2004423"/>
                </a:cubicBezTo>
                <a:lnTo>
                  <a:pt x="3131151" y="2096908"/>
                </a:lnTo>
                <a:lnTo>
                  <a:pt x="0" y="2096908"/>
                </a:lnTo>
                <a:lnTo>
                  <a:pt x="0" y="4640"/>
                </a:lnTo>
                <a:close/>
              </a:path>
            </a:pathLst>
          </a:custGeom>
          <a:gradFill flip="none" rotWithShape="1">
            <a:gsLst>
              <a:gs pos="47000">
                <a:schemeClr val="accent6">
                  <a:alpha val="51365"/>
                </a:schemeClr>
              </a:gs>
              <a:gs pos="100000">
                <a:schemeClr val="accent4">
                  <a:alpha val="24386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43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824" y="1856232"/>
            <a:ext cx="4718304" cy="1069848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1968" y="3374136"/>
            <a:ext cx="4709160" cy="239572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907BDD9A-3C2A-A21B-A425-1BB45BF5C103}"/>
              </a:ext>
            </a:extLst>
          </p:cNvPr>
          <p:cNvSpPr/>
          <p:nvPr userDrawn="1"/>
        </p:nvSpPr>
        <p:spPr>
          <a:xfrm rot="5400000" flipH="1" flipV="1">
            <a:off x="-1248967" y="1248969"/>
            <a:ext cx="6858000" cy="4360065"/>
          </a:xfrm>
          <a:custGeom>
            <a:avLst/>
            <a:gdLst>
              <a:gd name="connsiteX0" fmla="*/ 6858000 w 6858000"/>
              <a:gd name="connsiteY0" fmla="*/ 0 h 4360065"/>
              <a:gd name="connsiteX1" fmla="*/ 6858000 w 6858000"/>
              <a:gd name="connsiteY1" fmla="*/ 4019634 h 4360065"/>
              <a:gd name="connsiteX2" fmla="*/ 6786526 w 6858000"/>
              <a:gd name="connsiteY2" fmla="*/ 3987694 h 4360065"/>
              <a:gd name="connsiteX3" fmla="*/ 4380589 w 6858000"/>
              <a:gd name="connsiteY3" fmla="*/ 3270469 h 4360065"/>
              <a:gd name="connsiteX4" fmla="*/ 1148443 w 6858000"/>
              <a:gd name="connsiteY4" fmla="*/ 4360028 h 4360065"/>
              <a:gd name="connsiteX5" fmla="*/ 93033 w 6858000"/>
              <a:gd name="connsiteY5" fmla="*/ 4174462 h 4360065"/>
              <a:gd name="connsiteX6" fmla="*/ 0 w 6858000"/>
              <a:gd name="connsiteY6" fmla="*/ 4134599 h 4360065"/>
              <a:gd name="connsiteX7" fmla="*/ 0 w 6858000"/>
              <a:gd name="connsiteY7" fmla="*/ 0 h 4360065"/>
              <a:gd name="connsiteX8" fmla="*/ 6858000 w 6858000"/>
              <a:gd name="connsiteY8" fmla="*/ 0 h 436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4360065">
                <a:moveTo>
                  <a:pt x="6858000" y="0"/>
                </a:moveTo>
                <a:lnTo>
                  <a:pt x="6858000" y="4019634"/>
                </a:lnTo>
                <a:lnTo>
                  <a:pt x="6786526" y="3987694"/>
                </a:lnTo>
                <a:cubicBezTo>
                  <a:pt x="6330423" y="3769997"/>
                  <a:pt x="5587519" y="3251791"/>
                  <a:pt x="4380589" y="3270469"/>
                </a:cubicBezTo>
                <a:cubicBezTo>
                  <a:pt x="3001241" y="3291816"/>
                  <a:pt x="2442968" y="4353863"/>
                  <a:pt x="1148443" y="4360028"/>
                </a:cubicBezTo>
                <a:cubicBezTo>
                  <a:pt x="743904" y="4361955"/>
                  <a:pt x="389317" y="4288650"/>
                  <a:pt x="93033" y="4174462"/>
                </a:cubicBezTo>
                <a:lnTo>
                  <a:pt x="0" y="4134599"/>
                </a:lnTo>
                <a:lnTo>
                  <a:pt x="0" y="0"/>
                </a:lnTo>
                <a:lnTo>
                  <a:pt x="6858000" y="0"/>
                </a:lnTo>
                <a:close/>
              </a:path>
            </a:pathLst>
          </a:custGeom>
          <a:solidFill>
            <a:schemeClr val="accent4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989D7F61-B47A-97D5-F725-EC5EFE81187A}"/>
              </a:ext>
            </a:extLst>
          </p:cNvPr>
          <p:cNvSpPr/>
          <p:nvPr userDrawn="1"/>
        </p:nvSpPr>
        <p:spPr>
          <a:xfrm rot="16200000" flipH="1">
            <a:off x="-952024" y="952025"/>
            <a:ext cx="6858000" cy="4953950"/>
          </a:xfrm>
          <a:custGeom>
            <a:avLst/>
            <a:gdLst>
              <a:gd name="connsiteX0" fmla="*/ 0 w 6858000"/>
              <a:gd name="connsiteY0" fmla="*/ 0 h 4953950"/>
              <a:gd name="connsiteX1" fmla="*/ 0 w 6858000"/>
              <a:gd name="connsiteY1" fmla="*/ 4289773 h 4953950"/>
              <a:gd name="connsiteX2" fmla="*/ 181159 w 6858000"/>
              <a:gd name="connsiteY2" fmla="*/ 4411259 h 4953950"/>
              <a:gd name="connsiteX3" fmla="*/ 2222746 w 6858000"/>
              <a:gd name="connsiteY3" fmla="*/ 4953891 h 4953950"/>
              <a:gd name="connsiteX4" fmla="*/ 6808516 w 6858000"/>
              <a:gd name="connsiteY4" fmla="*/ 3223031 h 4953950"/>
              <a:gd name="connsiteX5" fmla="*/ 6858000 w 6858000"/>
              <a:gd name="connsiteY5" fmla="*/ 3220931 h 4953950"/>
              <a:gd name="connsiteX6" fmla="*/ 6858000 w 6858000"/>
              <a:gd name="connsiteY6" fmla="*/ 0 h 4953950"/>
              <a:gd name="connsiteX7" fmla="*/ 0 w 6858000"/>
              <a:gd name="connsiteY7" fmla="*/ 0 h 495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4953950">
                <a:moveTo>
                  <a:pt x="0" y="0"/>
                </a:moveTo>
                <a:lnTo>
                  <a:pt x="0" y="4289773"/>
                </a:lnTo>
                <a:lnTo>
                  <a:pt x="181159" y="4411259"/>
                </a:lnTo>
                <a:cubicBezTo>
                  <a:pt x="694541" y="4727180"/>
                  <a:pt x="1386349" y="4958196"/>
                  <a:pt x="2222746" y="4953891"/>
                </a:cubicBezTo>
                <a:cubicBezTo>
                  <a:pt x="4074768" y="4944360"/>
                  <a:pt x="4906383" y="3353427"/>
                  <a:pt x="6808516" y="3223031"/>
                </a:cubicBezTo>
                <a:lnTo>
                  <a:pt x="6858000" y="3220931"/>
                </a:lnTo>
                <a:lnTo>
                  <a:pt x="6858000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0">
                <a:schemeClr val="accent6">
                  <a:alpha val="52965"/>
                </a:schemeClr>
              </a:gs>
              <a:gs pos="90000">
                <a:schemeClr val="accent5">
                  <a:lumMod val="50000"/>
                  <a:alpha val="72473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A70008D0-0FB3-5B8D-3060-6EDD9E247095}"/>
              </a:ext>
            </a:extLst>
          </p:cNvPr>
          <p:cNvSpPr/>
          <p:nvPr userDrawn="1"/>
        </p:nvSpPr>
        <p:spPr>
          <a:xfrm rot="16200000" flipH="1">
            <a:off x="-1513890" y="1513891"/>
            <a:ext cx="6858000" cy="3830219"/>
          </a:xfrm>
          <a:custGeom>
            <a:avLst/>
            <a:gdLst>
              <a:gd name="connsiteX0" fmla="*/ 0 w 6858000"/>
              <a:gd name="connsiteY0" fmla="*/ 0 h 3830219"/>
              <a:gd name="connsiteX1" fmla="*/ 0 w 6858000"/>
              <a:gd name="connsiteY1" fmla="*/ 2994317 h 3830219"/>
              <a:gd name="connsiteX2" fmla="*/ 150933 w 6858000"/>
              <a:gd name="connsiteY2" fmla="*/ 2952927 h 3830219"/>
              <a:gd name="connsiteX3" fmla="*/ 533317 w 6858000"/>
              <a:gd name="connsiteY3" fmla="*/ 2907735 h 3830219"/>
              <a:gd name="connsiteX4" fmla="*/ 2516906 w 6858000"/>
              <a:gd name="connsiteY4" fmla="*/ 3558655 h 3830219"/>
              <a:gd name="connsiteX5" fmla="*/ 2542419 w 6858000"/>
              <a:gd name="connsiteY5" fmla="*/ 3568616 h 3830219"/>
              <a:gd name="connsiteX6" fmla="*/ 2607100 w 6858000"/>
              <a:gd name="connsiteY6" fmla="*/ 3608308 h 3830219"/>
              <a:gd name="connsiteX7" fmla="*/ 3580199 w 6858000"/>
              <a:gd name="connsiteY7" fmla="*/ 3830188 h 3830219"/>
              <a:gd name="connsiteX8" fmla="*/ 6145368 w 6858000"/>
              <a:gd name="connsiteY8" fmla="*/ 2895740 h 3830219"/>
              <a:gd name="connsiteX9" fmla="*/ 6711794 w 6858000"/>
              <a:gd name="connsiteY9" fmla="*/ 2941805 h 3830219"/>
              <a:gd name="connsiteX10" fmla="*/ 6858000 w 6858000"/>
              <a:gd name="connsiteY10" fmla="*/ 2973381 h 3830219"/>
              <a:gd name="connsiteX11" fmla="*/ 6858000 w 6858000"/>
              <a:gd name="connsiteY11" fmla="*/ 0 h 3830219"/>
              <a:gd name="connsiteX12" fmla="*/ 0 w 6858000"/>
              <a:gd name="connsiteY12" fmla="*/ 0 h 383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8000" h="3830219">
                <a:moveTo>
                  <a:pt x="0" y="0"/>
                </a:moveTo>
                <a:lnTo>
                  <a:pt x="0" y="2994317"/>
                </a:lnTo>
                <a:lnTo>
                  <a:pt x="150933" y="2952927"/>
                </a:lnTo>
                <a:cubicBezTo>
                  <a:pt x="269822" y="2926258"/>
                  <a:pt x="396478" y="2910024"/>
                  <a:pt x="533317" y="2907735"/>
                </a:cubicBezTo>
                <a:cubicBezTo>
                  <a:pt x="1559606" y="2890571"/>
                  <a:pt x="2163137" y="3401988"/>
                  <a:pt x="2516906" y="3558655"/>
                </a:cubicBezTo>
                <a:lnTo>
                  <a:pt x="2542419" y="3568616"/>
                </a:lnTo>
                <a:lnTo>
                  <a:pt x="2607100" y="3608308"/>
                </a:lnTo>
                <a:cubicBezTo>
                  <a:pt x="2866745" y="3741243"/>
                  <a:pt x="3194928" y="3832171"/>
                  <a:pt x="3580199" y="3830188"/>
                </a:cubicBezTo>
                <a:cubicBezTo>
                  <a:pt x="4607589" y="3824901"/>
                  <a:pt x="5050658" y="2914049"/>
                  <a:pt x="6145368" y="2895740"/>
                </a:cubicBezTo>
                <a:cubicBezTo>
                  <a:pt x="6350626" y="2892307"/>
                  <a:pt x="6538973" y="2910018"/>
                  <a:pt x="6711794" y="2941805"/>
                </a:cubicBezTo>
                <a:lnTo>
                  <a:pt x="6858000" y="2973381"/>
                </a:lnTo>
                <a:lnTo>
                  <a:pt x="68580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5000">
                <a:schemeClr val="accent6">
                  <a:alpha val="29951"/>
                </a:schemeClr>
              </a:gs>
              <a:gs pos="99000">
                <a:schemeClr val="accent4">
                  <a:lumMod val="75000"/>
                  <a:alpha val="2734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A6FFAC-0E5C-DA2F-C0F9-D5602F928AEC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545111" y="2275586"/>
            <a:ext cx="0" cy="165518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">
            <a:extLst>
              <a:ext uri="{FF2B5EF4-FFF2-40B4-BE49-F238E27FC236}">
                <a16:creationId xmlns:a16="http://schemas.microsoft.com/office/drawing/2014/main" id="{079F0D65-9DED-1DC3-6E6D-E4AD5252A007}"/>
              </a:ext>
            </a:extLst>
          </p:cNvPr>
          <p:cNvSpPr/>
          <p:nvPr userDrawn="1"/>
        </p:nvSpPr>
        <p:spPr>
          <a:xfrm rot="16200000" flipV="1">
            <a:off x="6507450" y="1163358"/>
            <a:ext cx="6858000" cy="4531278"/>
          </a:xfrm>
          <a:custGeom>
            <a:avLst/>
            <a:gdLst>
              <a:gd name="connsiteX0" fmla="*/ 6858000 w 6858000"/>
              <a:gd name="connsiteY0" fmla="*/ 3150313 h 3750964"/>
              <a:gd name="connsiteX1" fmla="*/ 6858000 w 6858000"/>
              <a:gd name="connsiteY1" fmla="*/ 0 h 3750964"/>
              <a:gd name="connsiteX2" fmla="*/ 0 w 6858000"/>
              <a:gd name="connsiteY2" fmla="*/ 0 h 3750964"/>
              <a:gd name="connsiteX3" fmla="*/ 0 w 6858000"/>
              <a:gd name="connsiteY3" fmla="*/ 3220894 h 3750964"/>
              <a:gd name="connsiteX4" fmla="*/ 10973 w 6858000"/>
              <a:gd name="connsiteY4" fmla="*/ 3230398 h 3750964"/>
              <a:gd name="connsiteX5" fmla="*/ 1661251 w 6858000"/>
              <a:gd name="connsiteY5" fmla="*/ 3750927 h 3750964"/>
              <a:gd name="connsiteX6" fmla="*/ 4893397 w 6858000"/>
              <a:gd name="connsiteY6" fmla="*/ 2661368 h 3750964"/>
              <a:gd name="connsiteX7" fmla="*/ 6834019 w 6858000"/>
              <a:gd name="connsiteY7" fmla="*/ 3137932 h 3750964"/>
              <a:gd name="connsiteX8" fmla="*/ 6858000 w 6858000"/>
              <a:gd name="connsiteY8" fmla="*/ 3150313 h 375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3750964">
                <a:moveTo>
                  <a:pt x="6858000" y="3150313"/>
                </a:moveTo>
                <a:lnTo>
                  <a:pt x="6858000" y="0"/>
                </a:lnTo>
                <a:lnTo>
                  <a:pt x="0" y="0"/>
                </a:lnTo>
                <a:lnTo>
                  <a:pt x="0" y="3220894"/>
                </a:lnTo>
                <a:lnTo>
                  <a:pt x="10973" y="3230398"/>
                </a:lnTo>
                <a:cubicBezTo>
                  <a:pt x="366756" y="3514112"/>
                  <a:pt x="933081" y="3754395"/>
                  <a:pt x="1661251" y="3750927"/>
                </a:cubicBezTo>
                <a:cubicBezTo>
                  <a:pt x="2955776" y="3744762"/>
                  <a:pt x="3514049" y="2682714"/>
                  <a:pt x="4893397" y="2661368"/>
                </a:cubicBezTo>
                <a:cubicBezTo>
                  <a:pt x="5755490" y="2648026"/>
                  <a:pt x="6380835" y="2908605"/>
                  <a:pt x="6834019" y="3137932"/>
                </a:cubicBezTo>
                <a:lnTo>
                  <a:pt x="6858000" y="3150313"/>
                </a:lnTo>
                <a:close/>
              </a:path>
            </a:pathLst>
          </a:custGeom>
          <a:solidFill>
            <a:schemeClr val="accent4">
              <a:alpha val="142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9C605622-8F1F-632F-D5C0-1F2E7875EBA1}"/>
              </a:ext>
            </a:extLst>
          </p:cNvPr>
          <p:cNvSpPr/>
          <p:nvPr userDrawn="1"/>
        </p:nvSpPr>
        <p:spPr>
          <a:xfrm rot="5400000">
            <a:off x="6488397" y="1182411"/>
            <a:ext cx="6858000" cy="4493171"/>
          </a:xfrm>
          <a:custGeom>
            <a:avLst/>
            <a:gdLst>
              <a:gd name="connsiteX0" fmla="*/ 0 w 6858000"/>
              <a:gd name="connsiteY0" fmla="*/ 3300688 h 4744323"/>
              <a:gd name="connsiteX1" fmla="*/ 0 w 6858000"/>
              <a:gd name="connsiteY1" fmla="*/ 0 h 4744323"/>
              <a:gd name="connsiteX2" fmla="*/ 6858000 w 6858000"/>
              <a:gd name="connsiteY2" fmla="*/ 0 h 4744323"/>
              <a:gd name="connsiteX3" fmla="*/ 6858000 w 6858000"/>
              <a:gd name="connsiteY3" fmla="*/ 3130282 h 4744323"/>
              <a:gd name="connsiteX4" fmla="*/ 6685009 w 6858000"/>
              <a:gd name="connsiteY4" fmla="*/ 3177721 h 4744323"/>
              <a:gd name="connsiteX5" fmla="*/ 2944852 w 6858000"/>
              <a:gd name="connsiteY5" fmla="*/ 4744264 h 4744323"/>
              <a:gd name="connsiteX6" fmla="*/ 88593 w 6858000"/>
              <a:gd name="connsiteY6" fmla="*/ 3449517 h 4744323"/>
              <a:gd name="connsiteX7" fmla="*/ 0 w 6858000"/>
              <a:gd name="connsiteY7" fmla="*/ 3300688 h 474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4744323">
                <a:moveTo>
                  <a:pt x="0" y="3300688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3130282"/>
                </a:lnTo>
                <a:lnTo>
                  <a:pt x="6685009" y="3177721"/>
                </a:lnTo>
                <a:cubicBezTo>
                  <a:pt x="5333681" y="3615865"/>
                  <a:pt x="4498161" y="4736270"/>
                  <a:pt x="2944852" y="4744264"/>
                </a:cubicBezTo>
                <a:cubicBezTo>
                  <a:pt x="1511029" y="4751644"/>
                  <a:pt x="502120" y="4067469"/>
                  <a:pt x="88593" y="3449517"/>
                </a:cubicBezTo>
                <a:lnTo>
                  <a:pt x="0" y="3300688"/>
                </a:lnTo>
                <a:close/>
              </a:path>
            </a:pathLst>
          </a:custGeom>
          <a:gradFill flip="none" rotWithShape="1">
            <a:gsLst>
              <a:gs pos="4000">
                <a:schemeClr val="accent2">
                  <a:alpha val="23589"/>
                </a:schemeClr>
              </a:gs>
              <a:gs pos="79000">
                <a:schemeClr val="accent5">
                  <a:lumMod val="50000"/>
                  <a:alpha val="52188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919AB4B2-2D3A-FCB5-0314-CC465BCC0E5D}"/>
              </a:ext>
            </a:extLst>
          </p:cNvPr>
          <p:cNvSpPr/>
          <p:nvPr userDrawn="1"/>
        </p:nvSpPr>
        <p:spPr>
          <a:xfrm rot="5400000">
            <a:off x="6926379" y="1582290"/>
            <a:ext cx="6858001" cy="3693421"/>
          </a:xfrm>
          <a:custGeom>
            <a:avLst/>
            <a:gdLst>
              <a:gd name="connsiteX0" fmla="*/ 0 w 6858001"/>
              <a:gd name="connsiteY0" fmla="*/ 3437558 h 3693421"/>
              <a:gd name="connsiteX1" fmla="*/ 0 w 6858001"/>
              <a:gd name="connsiteY1" fmla="*/ 0 h 3693421"/>
              <a:gd name="connsiteX2" fmla="*/ 6858001 w 6858001"/>
              <a:gd name="connsiteY2" fmla="*/ 0 h 3693421"/>
              <a:gd name="connsiteX3" fmla="*/ 6858001 w 6858001"/>
              <a:gd name="connsiteY3" fmla="*/ 1982949 h 3693421"/>
              <a:gd name="connsiteX4" fmla="*/ 6594582 w 6858001"/>
              <a:gd name="connsiteY4" fmla="*/ 1960784 h 3693421"/>
              <a:gd name="connsiteX5" fmla="*/ 6223032 w 6858001"/>
              <a:gd name="connsiteY5" fmla="*/ 1954544 h 3693421"/>
              <a:gd name="connsiteX6" fmla="*/ 1449771 w 6858001"/>
              <a:gd name="connsiteY6" fmla="*/ 3693362 h 3693421"/>
              <a:gd name="connsiteX7" fmla="*/ 163899 w 6858001"/>
              <a:gd name="connsiteY7" fmla="*/ 3498289 h 3693421"/>
              <a:gd name="connsiteX8" fmla="*/ 0 w 6858001"/>
              <a:gd name="connsiteY8" fmla="*/ 3437558 h 369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1" h="3693421">
                <a:moveTo>
                  <a:pt x="0" y="3437558"/>
                </a:moveTo>
                <a:lnTo>
                  <a:pt x="0" y="0"/>
                </a:lnTo>
                <a:lnTo>
                  <a:pt x="6858001" y="0"/>
                </a:lnTo>
                <a:lnTo>
                  <a:pt x="6858001" y="1982949"/>
                </a:lnTo>
                <a:lnTo>
                  <a:pt x="6594582" y="1960784"/>
                </a:lnTo>
                <a:cubicBezTo>
                  <a:pt x="6474164" y="1954657"/>
                  <a:pt x="6350346" y="1952415"/>
                  <a:pt x="6223032" y="1954544"/>
                </a:cubicBezTo>
                <a:cubicBezTo>
                  <a:pt x="4185999" y="1988612"/>
                  <a:pt x="3361537" y="3683524"/>
                  <a:pt x="1449771" y="3693362"/>
                </a:cubicBezTo>
                <a:cubicBezTo>
                  <a:pt x="971830" y="3695822"/>
                  <a:pt x="541102" y="3621442"/>
                  <a:pt x="163899" y="3498289"/>
                </a:cubicBezTo>
                <a:lnTo>
                  <a:pt x="0" y="3437558"/>
                </a:lnTo>
                <a:close/>
              </a:path>
            </a:pathLst>
          </a:custGeom>
          <a:gradFill>
            <a:gsLst>
              <a:gs pos="84000">
                <a:schemeClr val="accent4">
                  <a:alpha val="20000"/>
                </a:schemeClr>
              </a:gs>
              <a:gs pos="1000">
                <a:schemeClr val="accent6">
                  <a:alpha val="38000"/>
                </a:schemeClr>
              </a:gs>
              <a:gs pos="100000">
                <a:schemeClr val="accent6">
                  <a:alpha val="3349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2257B9-FE58-1976-7115-17E05E5819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F040BB-6465-852C-B53C-074E90BB09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192" y="832104"/>
            <a:ext cx="8878824" cy="1069848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192" y="2212848"/>
            <a:ext cx="6422136" cy="3282696"/>
          </a:xfrm>
        </p:spPr>
        <p:txBody>
          <a:bodyPr>
            <a:noAutofit/>
          </a:bodyPr>
          <a:lstStyle>
            <a:lvl1pPr marL="347472">
              <a:lnSpc>
                <a:spcPct val="150000"/>
              </a:lnSpc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316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BE68DE5-FB8F-C713-B589-69851789C6C5}"/>
              </a:ext>
            </a:extLst>
          </p:cNvPr>
          <p:cNvSpPr/>
          <p:nvPr userDrawn="1"/>
        </p:nvSpPr>
        <p:spPr>
          <a:xfrm>
            <a:off x="1" y="4852144"/>
            <a:ext cx="5681755" cy="2002200"/>
          </a:xfrm>
          <a:custGeom>
            <a:avLst/>
            <a:gdLst>
              <a:gd name="connsiteX0" fmla="*/ 320629 w 5681755"/>
              <a:gd name="connsiteY0" fmla="*/ 0 h 2002200"/>
              <a:gd name="connsiteX1" fmla="*/ 375829 w 5681755"/>
              <a:gd name="connsiteY1" fmla="*/ 158026 h 2002200"/>
              <a:gd name="connsiteX2" fmla="*/ 897491 w 5681755"/>
              <a:gd name="connsiteY2" fmla="*/ 961690 h 2002200"/>
              <a:gd name="connsiteX3" fmla="*/ 4054478 w 5681755"/>
              <a:gd name="connsiteY3" fmla="*/ 1474149 h 2002200"/>
              <a:gd name="connsiteX4" fmla="*/ 5679398 w 5681755"/>
              <a:gd name="connsiteY4" fmla="*/ 1986034 h 2002200"/>
              <a:gd name="connsiteX5" fmla="*/ 5681755 w 5681755"/>
              <a:gd name="connsiteY5" fmla="*/ 2002200 h 2002200"/>
              <a:gd name="connsiteX6" fmla="*/ 0 w 5681755"/>
              <a:gd name="connsiteY6" fmla="*/ 1989323 h 2002200"/>
              <a:gd name="connsiteX7" fmla="*/ 0 w 5681755"/>
              <a:gd name="connsiteY7" fmla="*/ 1952135 h 20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755" h="2002200">
                <a:moveTo>
                  <a:pt x="320629" y="0"/>
                </a:moveTo>
                <a:lnTo>
                  <a:pt x="375829" y="158026"/>
                </a:lnTo>
                <a:cubicBezTo>
                  <a:pt x="503741" y="486192"/>
                  <a:pt x="688117" y="753054"/>
                  <a:pt x="897491" y="961690"/>
                </a:cubicBezTo>
                <a:cubicBezTo>
                  <a:pt x="1455821" y="1518049"/>
                  <a:pt x="3033468" y="1694058"/>
                  <a:pt x="4054478" y="1474149"/>
                </a:cubicBezTo>
                <a:cubicBezTo>
                  <a:pt x="5094564" y="1247948"/>
                  <a:pt x="5587838" y="1548928"/>
                  <a:pt x="5679398" y="1986034"/>
                </a:cubicBezTo>
                <a:lnTo>
                  <a:pt x="5681755" y="2002200"/>
                </a:lnTo>
                <a:lnTo>
                  <a:pt x="0" y="1989323"/>
                </a:lnTo>
                <a:lnTo>
                  <a:pt x="0" y="1952135"/>
                </a:lnTo>
                <a:close/>
              </a:path>
            </a:pathLst>
          </a:custGeom>
          <a:gradFill flip="none" rotWithShape="1">
            <a:gsLst>
              <a:gs pos="77000">
                <a:schemeClr val="accent3">
                  <a:lumMod val="25000"/>
                  <a:alpha val="0"/>
                </a:schemeClr>
              </a:gs>
              <a:gs pos="0">
                <a:schemeClr val="tx2">
                  <a:alpha val="70774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6B337A9-EA8E-4E30-3CF4-C681F9705934}"/>
              </a:ext>
            </a:extLst>
          </p:cNvPr>
          <p:cNvSpPr/>
          <p:nvPr userDrawn="1"/>
        </p:nvSpPr>
        <p:spPr>
          <a:xfrm>
            <a:off x="1" y="0"/>
            <a:ext cx="6392389" cy="3297866"/>
          </a:xfrm>
          <a:custGeom>
            <a:avLst/>
            <a:gdLst>
              <a:gd name="connsiteX0" fmla="*/ 0 w 6392389"/>
              <a:gd name="connsiteY0" fmla="*/ 0 h 3297866"/>
              <a:gd name="connsiteX1" fmla="*/ 6392389 w 6392389"/>
              <a:gd name="connsiteY1" fmla="*/ 0 h 3297866"/>
              <a:gd name="connsiteX2" fmla="*/ 6039257 w 6392389"/>
              <a:gd name="connsiteY2" fmla="*/ 205593 h 3297866"/>
              <a:gd name="connsiteX3" fmla="*/ 4044501 w 6392389"/>
              <a:gd name="connsiteY3" fmla="*/ 1885401 h 3297866"/>
              <a:gd name="connsiteX4" fmla="*/ 41384 w 6392389"/>
              <a:gd name="connsiteY4" fmla="*/ 2408804 h 3297866"/>
              <a:gd name="connsiteX5" fmla="*/ 0 w 6392389"/>
              <a:gd name="connsiteY5" fmla="*/ 2349004 h 329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2389" h="3297866">
                <a:moveTo>
                  <a:pt x="0" y="0"/>
                </a:moveTo>
                <a:lnTo>
                  <a:pt x="6392389" y="0"/>
                </a:lnTo>
                <a:lnTo>
                  <a:pt x="6039257" y="205593"/>
                </a:lnTo>
                <a:cubicBezTo>
                  <a:pt x="5243960" y="694220"/>
                  <a:pt x="4533171" y="1286369"/>
                  <a:pt x="4044501" y="1885401"/>
                </a:cubicBezTo>
                <a:cubicBezTo>
                  <a:pt x="2455953" y="3842789"/>
                  <a:pt x="879065" y="3516921"/>
                  <a:pt x="41384" y="2408804"/>
                </a:cubicBezTo>
                <a:lnTo>
                  <a:pt x="0" y="2349004"/>
                </a:lnTo>
                <a:close/>
              </a:path>
            </a:pathLst>
          </a:custGeom>
          <a:gradFill flip="none" rotWithShape="1">
            <a:gsLst>
              <a:gs pos="20000">
                <a:schemeClr val="accent3">
                  <a:lumMod val="25000"/>
                </a:schemeClr>
              </a:gs>
              <a:gs pos="100000">
                <a:schemeClr val="tx2">
                  <a:alpha val="54000"/>
                </a:schemeClr>
              </a:gs>
            </a:gsLst>
            <a:lin ang="10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385D1DB-F6B1-8F65-1FDB-5CDD731A6DFC}"/>
              </a:ext>
            </a:extLst>
          </p:cNvPr>
          <p:cNvSpPr/>
          <p:nvPr userDrawn="1"/>
        </p:nvSpPr>
        <p:spPr>
          <a:xfrm>
            <a:off x="9517205" y="2"/>
            <a:ext cx="2674794" cy="6857999"/>
          </a:xfrm>
          <a:custGeom>
            <a:avLst/>
            <a:gdLst>
              <a:gd name="connsiteX0" fmla="*/ 2674793 w 2674794"/>
              <a:gd name="connsiteY0" fmla="*/ 0 h 6857999"/>
              <a:gd name="connsiteX1" fmla="*/ 2674794 w 2674794"/>
              <a:gd name="connsiteY1" fmla="*/ 6857999 h 6857999"/>
              <a:gd name="connsiteX2" fmla="*/ 1158844 w 2674794"/>
              <a:gd name="connsiteY2" fmla="*/ 6857999 h 6857999"/>
              <a:gd name="connsiteX3" fmla="*/ 1212639 w 2674794"/>
              <a:gd name="connsiteY3" fmla="*/ 6771304 h 6857999"/>
              <a:gd name="connsiteX4" fmla="*/ 1327460 w 2674794"/>
              <a:gd name="connsiteY4" fmla="*/ 6554527 h 6857999"/>
              <a:gd name="connsiteX5" fmla="*/ 545566 w 2674794"/>
              <a:gd name="connsiteY5" fmla="*/ 2293136 h 6857999"/>
              <a:gd name="connsiteX6" fmla="*/ 381787 w 2674794"/>
              <a:gd name="connsiteY6" fmla="*/ 3827 h 6857999"/>
              <a:gd name="connsiteX7" fmla="*/ 386161 w 2674794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4794" h="6857999">
                <a:moveTo>
                  <a:pt x="2674793" y="0"/>
                </a:moveTo>
                <a:lnTo>
                  <a:pt x="2674794" y="6857999"/>
                </a:lnTo>
                <a:lnTo>
                  <a:pt x="1158844" y="6857999"/>
                </a:lnTo>
                <a:lnTo>
                  <a:pt x="1212639" y="6771304"/>
                </a:lnTo>
                <a:cubicBezTo>
                  <a:pt x="1256917" y="6696480"/>
                  <a:pt x="1295401" y="6624001"/>
                  <a:pt x="1327460" y="6554527"/>
                </a:cubicBezTo>
                <a:cubicBezTo>
                  <a:pt x="1840424" y="5442926"/>
                  <a:pt x="1337703" y="3374924"/>
                  <a:pt x="545566" y="2293136"/>
                </a:cubicBezTo>
                <a:cubicBezTo>
                  <a:pt x="-210423" y="1266170"/>
                  <a:pt x="-98154" y="469786"/>
                  <a:pt x="381787" y="3827"/>
                </a:cubicBezTo>
                <a:lnTo>
                  <a:pt x="386161" y="0"/>
                </a:lnTo>
                <a:close/>
              </a:path>
            </a:pathLst>
          </a:custGeom>
          <a:solidFill>
            <a:schemeClr val="tx2">
              <a:alpha val="3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glass card">
            <a:extLst>
              <a:ext uri="{FF2B5EF4-FFF2-40B4-BE49-F238E27FC236}">
                <a16:creationId xmlns:a16="http://schemas.microsoft.com/office/drawing/2014/main" id="{BAC99002-32F5-F4C1-2519-F23274B0580C}"/>
              </a:ext>
            </a:extLst>
          </p:cNvPr>
          <p:cNvSpPr/>
          <p:nvPr userDrawn="1"/>
        </p:nvSpPr>
        <p:spPr>
          <a:xfrm>
            <a:off x="1365705" y="1005155"/>
            <a:ext cx="9243233" cy="4978750"/>
          </a:xfrm>
          <a:prstGeom prst="roundRect">
            <a:avLst>
              <a:gd name="adj" fmla="val 6806"/>
            </a:avLst>
          </a:prstGeom>
          <a:gradFill>
            <a:gsLst>
              <a:gs pos="100000">
                <a:schemeClr val="bg1">
                  <a:alpha val="3000"/>
                </a:schemeClr>
              </a:gs>
              <a:gs pos="47000">
                <a:schemeClr val="bg1">
                  <a:alpha val="17037"/>
                </a:schemeClr>
              </a:gs>
              <a:gs pos="6000">
                <a:schemeClr val="bg1">
                  <a:alpha val="13000"/>
                </a:schemeClr>
              </a:gs>
            </a:gsLst>
            <a:path path="circle">
              <a:fillToRect l="100000" t="100000"/>
            </a:path>
          </a:gradFill>
          <a:ln w="6350">
            <a:noFill/>
          </a:ln>
          <a:effectLst>
            <a:outerShdw blurRad="63500" dist="38100" dir="5400000" sx="1000" sy="1000" algn="t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8088" y="2157984"/>
            <a:ext cx="7735824" cy="1069848"/>
          </a:xfr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8088" y="3685032"/>
            <a:ext cx="7735824" cy="113385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DF239B3-DB66-3CD4-1BFE-4EBA82BC4A44}"/>
              </a:ext>
            </a:extLst>
          </p:cNvPr>
          <p:cNvSpPr/>
          <p:nvPr userDrawn="1"/>
        </p:nvSpPr>
        <p:spPr>
          <a:xfrm>
            <a:off x="0" y="5255333"/>
            <a:ext cx="2769194" cy="1602667"/>
          </a:xfrm>
          <a:custGeom>
            <a:avLst/>
            <a:gdLst>
              <a:gd name="connsiteX0" fmla="*/ 0 w 2769194"/>
              <a:gd name="connsiteY0" fmla="*/ 0 h 1602667"/>
              <a:gd name="connsiteX1" fmla="*/ 93250 w 2769194"/>
              <a:gd name="connsiteY1" fmla="*/ 101565 h 1602667"/>
              <a:gd name="connsiteX2" fmla="*/ 2646213 w 2769194"/>
              <a:gd name="connsiteY2" fmla="*/ 1567071 h 1602667"/>
              <a:gd name="connsiteX3" fmla="*/ 2769194 w 2769194"/>
              <a:gd name="connsiteY3" fmla="*/ 1602667 h 1602667"/>
              <a:gd name="connsiteX4" fmla="*/ 0 w 2769194"/>
              <a:gd name="connsiteY4" fmla="*/ 1602667 h 1602667"/>
              <a:gd name="connsiteX5" fmla="*/ 0 w 2769194"/>
              <a:gd name="connsiteY5" fmla="*/ 807120 h 160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9194" h="1602667">
                <a:moveTo>
                  <a:pt x="0" y="0"/>
                </a:moveTo>
                <a:lnTo>
                  <a:pt x="93250" y="101565"/>
                </a:lnTo>
                <a:cubicBezTo>
                  <a:pt x="702540" y="735306"/>
                  <a:pt x="1672588" y="1259605"/>
                  <a:pt x="2646213" y="1567071"/>
                </a:cubicBezTo>
                <a:lnTo>
                  <a:pt x="2769194" y="1602667"/>
                </a:lnTo>
                <a:lnTo>
                  <a:pt x="0" y="1602667"/>
                </a:lnTo>
                <a:lnTo>
                  <a:pt x="0" y="807120"/>
                </a:lnTo>
                <a:close/>
              </a:path>
            </a:pathLst>
          </a:custGeom>
          <a:gradFill flip="none" rotWithShape="1">
            <a:gsLst>
              <a:gs pos="60000">
                <a:schemeClr val="accent3">
                  <a:alpha val="45000"/>
                </a:schemeClr>
              </a:gs>
              <a:gs pos="99000">
                <a:schemeClr val="accent5">
                  <a:alpha val="66721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303B57-FF55-B795-FAE7-5EF26BFCBEF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115287" y="2597113"/>
            <a:ext cx="0" cy="165518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16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9968"/>
            <a:ext cx="9144000" cy="1069848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0" y="3803904"/>
            <a:ext cx="7068312" cy="75895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1F20C20-DE23-6FE7-74A0-517218ACED7A}"/>
              </a:ext>
            </a:extLst>
          </p:cNvPr>
          <p:cNvSpPr/>
          <p:nvPr userDrawn="1"/>
        </p:nvSpPr>
        <p:spPr>
          <a:xfrm rot="10800000">
            <a:off x="-1" y="5019503"/>
            <a:ext cx="9676770" cy="1838496"/>
          </a:xfrm>
          <a:custGeom>
            <a:avLst/>
            <a:gdLst>
              <a:gd name="connsiteX0" fmla="*/ 3062591 w 9676770"/>
              <a:gd name="connsiteY0" fmla="*/ 1838437 h 1838496"/>
              <a:gd name="connsiteX1" fmla="*/ 10485 w 9676770"/>
              <a:gd name="connsiteY1" fmla="*/ 104484 h 1838496"/>
              <a:gd name="connsiteX2" fmla="*/ 0 w 9676770"/>
              <a:gd name="connsiteY2" fmla="*/ 0 h 1838496"/>
              <a:gd name="connsiteX3" fmla="*/ 9676770 w 9676770"/>
              <a:gd name="connsiteY3" fmla="*/ 0 h 1838496"/>
              <a:gd name="connsiteX4" fmla="*/ 9676770 w 9676770"/>
              <a:gd name="connsiteY4" fmla="*/ 396354 h 1838496"/>
              <a:gd name="connsiteX5" fmla="*/ 9495267 w 9676770"/>
              <a:gd name="connsiteY5" fmla="*/ 334664 h 1838496"/>
              <a:gd name="connsiteX6" fmla="*/ 7835850 w 9676770"/>
              <a:gd name="connsiteY6" fmla="*/ 99619 h 1838496"/>
              <a:gd name="connsiteX7" fmla="*/ 3062591 w 9676770"/>
              <a:gd name="connsiteY7" fmla="*/ 1838437 h 183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76770" h="1838496">
                <a:moveTo>
                  <a:pt x="3062591" y="1838437"/>
                </a:moveTo>
                <a:cubicBezTo>
                  <a:pt x="1270312" y="1847662"/>
                  <a:pt x="141962" y="776331"/>
                  <a:pt x="10485" y="104484"/>
                </a:cubicBezTo>
                <a:lnTo>
                  <a:pt x="0" y="0"/>
                </a:lnTo>
                <a:lnTo>
                  <a:pt x="9676770" y="0"/>
                </a:lnTo>
                <a:lnTo>
                  <a:pt x="9676770" y="396354"/>
                </a:lnTo>
                <a:lnTo>
                  <a:pt x="9495267" y="334664"/>
                </a:lnTo>
                <a:cubicBezTo>
                  <a:pt x="9021588" y="187614"/>
                  <a:pt x="8472423" y="88973"/>
                  <a:pt x="7835850" y="99619"/>
                </a:cubicBezTo>
                <a:cubicBezTo>
                  <a:pt x="5798818" y="133686"/>
                  <a:pt x="4974355" y="1828598"/>
                  <a:pt x="3062591" y="1838437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3">
                  <a:lumMod val="25000"/>
                  <a:alpha val="50000"/>
                </a:schemeClr>
              </a:gs>
              <a:gs pos="73000">
                <a:schemeClr val="accent1">
                  <a:alpha val="29177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98E2EA35-4179-2438-E1D1-02EFA8830FF9}"/>
              </a:ext>
            </a:extLst>
          </p:cNvPr>
          <p:cNvSpPr/>
          <p:nvPr userDrawn="1"/>
        </p:nvSpPr>
        <p:spPr>
          <a:xfrm flipV="1">
            <a:off x="2763044" y="6076116"/>
            <a:ext cx="3946673" cy="781884"/>
          </a:xfrm>
          <a:custGeom>
            <a:avLst/>
            <a:gdLst>
              <a:gd name="connsiteX0" fmla="*/ 1910385 w 3946673"/>
              <a:gd name="connsiteY0" fmla="*/ 781847 h 781884"/>
              <a:gd name="connsiteX1" fmla="*/ 3855031 w 3946673"/>
              <a:gd name="connsiteY1" fmla="*/ 44786 h 781884"/>
              <a:gd name="connsiteX2" fmla="*/ 3946673 w 3946673"/>
              <a:gd name="connsiteY2" fmla="*/ 0 h 781884"/>
              <a:gd name="connsiteX3" fmla="*/ 0 w 3946673"/>
              <a:gd name="connsiteY3" fmla="*/ 0 h 781884"/>
              <a:gd name="connsiteX4" fmla="*/ 54644 w 3946673"/>
              <a:gd name="connsiteY4" fmla="*/ 67939 h 781884"/>
              <a:gd name="connsiteX5" fmla="*/ 1910385 w 3946673"/>
              <a:gd name="connsiteY5" fmla="*/ 781847 h 78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6673" h="781884">
                <a:moveTo>
                  <a:pt x="1910385" y="781847"/>
                </a:moveTo>
                <a:cubicBezTo>
                  <a:pt x="2719463" y="777993"/>
                  <a:pt x="3240943" y="361686"/>
                  <a:pt x="3855031" y="44786"/>
                </a:cubicBezTo>
                <a:lnTo>
                  <a:pt x="3946673" y="0"/>
                </a:lnTo>
                <a:lnTo>
                  <a:pt x="0" y="0"/>
                </a:lnTo>
                <a:lnTo>
                  <a:pt x="54644" y="67939"/>
                </a:lnTo>
                <a:cubicBezTo>
                  <a:pt x="372182" y="426203"/>
                  <a:pt x="1020399" y="786086"/>
                  <a:pt x="1910385" y="781847"/>
                </a:cubicBezTo>
                <a:close/>
              </a:path>
            </a:pathLst>
          </a:custGeom>
          <a:gradFill>
            <a:gsLst>
              <a:gs pos="66000">
                <a:schemeClr val="accent4">
                  <a:lumMod val="75000"/>
                  <a:alpha val="46295"/>
                </a:schemeClr>
              </a:gs>
              <a:gs pos="33000">
                <a:schemeClr val="accent3">
                  <a:lumMod val="25000"/>
                  <a:alpha val="27934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7C0B16B-87E9-E92C-62F3-D1844BEE5B2D}"/>
              </a:ext>
            </a:extLst>
          </p:cNvPr>
          <p:cNvSpPr/>
          <p:nvPr userDrawn="1"/>
        </p:nvSpPr>
        <p:spPr>
          <a:xfrm rot="10800000">
            <a:off x="5393054" y="6015979"/>
            <a:ext cx="4758726" cy="842020"/>
          </a:xfrm>
          <a:custGeom>
            <a:avLst/>
            <a:gdLst>
              <a:gd name="connsiteX0" fmla="*/ 2449167 w 4758726"/>
              <a:gd name="connsiteY0" fmla="*/ 841961 h 842020"/>
              <a:gd name="connsiteX1" fmla="*/ 12024 w 4758726"/>
              <a:gd name="connsiteY1" fmla="*/ 11254 h 842020"/>
              <a:gd name="connsiteX2" fmla="*/ 0 w 4758726"/>
              <a:gd name="connsiteY2" fmla="*/ 0 h 842020"/>
              <a:gd name="connsiteX3" fmla="*/ 4758726 w 4758726"/>
              <a:gd name="connsiteY3" fmla="*/ 0 h 842020"/>
              <a:gd name="connsiteX4" fmla="*/ 4526601 w 4758726"/>
              <a:gd name="connsiteY4" fmla="*/ 141635 h 842020"/>
              <a:gd name="connsiteX5" fmla="*/ 2449167 w 4758726"/>
              <a:gd name="connsiteY5" fmla="*/ 841961 h 84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8726" h="842020">
                <a:moveTo>
                  <a:pt x="2449167" y="841961"/>
                </a:moveTo>
                <a:cubicBezTo>
                  <a:pt x="1373800" y="847496"/>
                  <a:pt x="537447" y="464031"/>
                  <a:pt x="12024" y="11254"/>
                </a:cubicBezTo>
                <a:lnTo>
                  <a:pt x="0" y="0"/>
                </a:lnTo>
                <a:lnTo>
                  <a:pt x="4758726" y="0"/>
                </a:lnTo>
                <a:lnTo>
                  <a:pt x="4526601" y="141635"/>
                </a:lnTo>
                <a:cubicBezTo>
                  <a:pt x="3913845" y="510819"/>
                  <a:pt x="3285564" y="837657"/>
                  <a:pt x="2449167" y="841961"/>
                </a:cubicBezTo>
                <a:close/>
              </a:path>
            </a:pathLst>
          </a:custGeom>
          <a:gradFill>
            <a:gsLst>
              <a:gs pos="0">
                <a:schemeClr val="tx2">
                  <a:alpha val="43000"/>
                </a:schemeClr>
              </a:gs>
              <a:gs pos="100000">
                <a:schemeClr val="accent6">
                  <a:alpha val="53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1F4118C-3B46-F20B-EF12-E16F7513844C}"/>
              </a:ext>
            </a:extLst>
          </p:cNvPr>
          <p:cNvSpPr/>
          <p:nvPr userDrawn="1"/>
        </p:nvSpPr>
        <p:spPr>
          <a:xfrm rot="10800000" flipH="1">
            <a:off x="-2688" y="5263861"/>
            <a:ext cx="12192000" cy="1599109"/>
          </a:xfrm>
          <a:custGeom>
            <a:avLst/>
            <a:gdLst>
              <a:gd name="connsiteX0" fmla="*/ 1373073 w 12192000"/>
              <a:gd name="connsiteY0" fmla="*/ 1599066 h 1599109"/>
              <a:gd name="connsiteX1" fmla="*/ 4901233 w 12192000"/>
              <a:gd name="connsiteY1" fmla="*/ 313816 h 1599109"/>
              <a:gd name="connsiteX2" fmla="*/ 7629483 w 12192000"/>
              <a:gd name="connsiteY2" fmla="*/ 1209099 h 1599109"/>
              <a:gd name="connsiteX3" fmla="*/ 7664573 w 12192000"/>
              <a:gd name="connsiteY3" fmla="*/ 1222798 h 1599109"/>
              <a:gd name="connsiteX4" fmla="*/ 7753536 w 12192000"/>
              <a:gd name="connsiteY4" fmla="*/ 1277391 h 1599109"/>
              <a:gd name="connsiteX5" fmla="*/ 9091947 w 12192000"/>
              <a:gd name="connsiteY5" fmla="*/ 1582567 h 1599109"/>
              <a:gd name="connsiteX6" fmla="*/ 12094171 w 12192000"/>
              <a:gd name="connsiteY6" fmla="*/ 359476 h 1599109"/>
              <a:gd name="connsiteX7" fmla="*/ 12192000 w 12192000"/>
              <a:gd name="connsiteY7" fmla="*/ 342643 h 1599109"/>
              <a:gd name="connsiteX8" fmla="*/ 12192000 w 12192000"/>
              <a:gd name="connsiteY8" fmla="*/ 0 h 1599109"/>
              <a:gd name="connsiteX9" fmla="*/ 0 w 12192000"/>
              <a:gd name="connsiteY9" fmla="*/ 0 h 1599109"/>
              <a:gd name="connsiteX10" fmla="*/ 0 w 12192000"/>
              <a:gd name="connsiteY10" fmla="*/ 1274406 h 1599109"/>
              <a:gd name="connsiteX11" fmla="*/ 34662 w 12192000"/>
              <a:gd name="connsiteY11" fmla="*/ 1293889 h 1599109"/>
              <a:gd name="connsiteX12" fmla="*/ 1373073 w 12192000"/>
              <a:gd name="connsiteY12" fmla="*/ 1599066 h 159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1599109">
                <a:moveTo>
                  <a:pt x="1373073" y="1599066"/>
                </a:moveTo>
                <a:cubicBezTo>
                  <a:pt x="2786156" y="1591793"/>
                  <a:pt x="3395560" y="338997"/>
                  <a:pt x="4901233" y="313816"/>
                </a:cubicBezTo>
                <a:cubicBezTo>
                  <a:pt x="6312803" y="290208"/>
                  <a:pt x="7142906" y="993618"/>
                  <a:pt x="7629483" y="1209099"/>
                </a:cubicBezTo>
                <a:lnTo>
                  <a:pt x="7664573" y="1222798"/>
                </a:lnTo>
                <a:lnTo>
                  <a:pt x="7753536" y="1277391"/>
                </a:lnTo>
                <a:cubicBezTo>
                  <a:pt x="8110655" y="1460232"/>
                  <a:pt x="8562041" y="1585295"/>
                  <a:pt x="9091947" y="1582567"/>
                </a:cubicBezTo>
                <a:cubicBezTo>
                  <a:pt x="10328396" y="1576205"/>
                  <a:pt x="10949524" y="616237"/>
                  <a:pt x="12094171" y="359476"/>
                </a:cubicBezTo>
                <a:lnTo>
                  <a:pt x="12192000" y="342643"/>
                </a:lnTo>
                <a:lnTo>
                  <a:pt x="12192000" y="0"/>
                </a:lnTo>
                <a:lnTo>
                  <a:pt x="0" y="0"/>
                </a:lnTo>
                <a:lnTo>
                  <a:pt x="0" y="1274406"/>
                </a:lnTo>
                <a:lnTo>
                  <a:pt x="34662" y="1293889"/>
                </a:lnTo>
                <a:cubicBezTo>
                  <a:pt x="391780" y="1476730"/>
                  <a:pt x="843167" y="1601794"/>
                  <a:pt x="1373073" y="159906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69328"/>
                </a:schemeClr>
              </a:gs>
              <a:gs pos="85000">
                <a:schemeClr val="accent5">
                  <a:lumMod val="50000"/>
                  <a:alpha val="42331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0F8AA9-2207-2D4C-C2E0-FEF14E2D9AC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095999" y="2597191"/>
            <a:ext cx="0" cy="165518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75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hart 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F769D-48D3-2655-40A4-674F657B7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A0756-78EA-68DD-4650-F40EF5F252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/>
              <a:t>Crypto: investing &amp; trading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3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77AD3460-2264-3A46-993B-9F2AACED0504}"/>
              </a:ext>
            </a:extLst>
          </p:cNvPr>
          <p:cNvSpPr/>
          <p:nvPr userDrawn="1"/>
        </p:nvSpPr>
        <p:spPr>
          <a:xfrm rot="10800000">
            <a:off x="5393054" y="5650992"/>
            <a:ext cx="6821472" cy="1207007"/>
          </a:xfrm>
          <a:custGeom>
            <a:avLst/>
            <a:gdLst>
              <a:gd name="connsiteX0" fmla="*/ 2449167 w 4758726"/>
              <a:gd name="connsiteY0" fmla="*/ 841961 h 842020"/>
              <a:gd name="connsiteX1" fmla="*/ 12024 w 4758726"/>
              <a:gd name="connsiteY1" fmla="*/ 11254 h 842020"/>
              <a:gd name="connsiteX2" fmla="*/ 0 w 4758726"/>
              <a:gd name="connsiteY2" fmla="*/ 0 h 842020"/>
              <a:gd name="connsiteX3" fmla="*/ 4758726 w 4758726"/>
              <a:gd name="connsiteY3" fmla="*/ 0 h 842020"/>
              <a:gd name="connsiteX4" fmla="*/ 4526601 w 4758726"/>
              <a:gd name="connsiteY4" fmla="*/ 141635 h 842020"/>
              <a:gd name="connsiteX5" fmla="*/ 2449167 w 4758726"/>
              <a:gd name="connsiteY5" fmla="*/ 841961 h 84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8726" h="842020">
                <a:moveTo>
                  <a:pt x="2449167" y="841961"/>
                </a:moveTo>
                <a:cubicBezTo>
                  <a:pt x="1373800" y="847496"/>
                  <a:pt x="537447" y="464031"/>
                  <a:pt x="12024" y="11254"/>
                </a:cubicBezTo>
                <a:lnTo>
                  <a:pt x="0" y="0"/>
                </a:lnTo>
                <a:lnTo>
                  <a:pt x="4758726" y="0"/>
                </a:lnTo>
                <a:lnTo>
                  <a:pt x="4526601" y="141635"/>
                </a:lnTo>
                <a:cubicBezTo>
                  <a:pt x="3913845" y="510819"/>
                  <a:pt x="3285564" y="837657"/>
                  <a:pt x="2449167" y="841961"/>
                </a:cubicBezTo>
                <a:close/>
              </a:path>
            </a:pathLst>
          </a:custGeom>
          <a:gradFill>
            <a:gsLst>
              <a:gs pos="0">
                <a:schemeClr val="tx2">
                  <a:alpha val="43000"/>
                </a:schemeClr>
              </a:gs>
              <a:gs pos="100000">
                <a:schemeClr val="accent6">
                  <a:alpha val="53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BBBF3E9C-CCEA-98FA-7F69-55AF07558021}"/>
              </a:ext>
            </a:extLst>
          </p:cNvPr>
          <p:cNvSpPr/>
          <p:nvPr userDrawn="1"/>
        </p:nvSpPr>
        <p:spPr>
          <a:xfrm flipH="1">
            <a:off x="-2" y="0"/>
            <a:ext cx="11262111" cy="2139696"/>
          </a:xfrm>
          <a:custGeom>
            <a:avLst/>
            <a:gdLst>
              <a:gd name="connsiteX0" fmla="*/ 3062591 w 9676770"/>
              <a:gd name="connsiteY0" fmla="*/ 1838437 h 1838496"/>
              <a:gd name="connsiteX1" fmla="*/ 10485 w 9676770"/>
              <a:gd name="connsiteY1" fmla="*/ 104484 h 1838496"/>
              <a:gd name="connsiteX2" fmla="*/ 0 w 9676770"/>
              <a:gd name="connsiteY2" fmla="*/ 0 h 1838496"/>
              <a:gd name="connsiteX3" fmla="*/ 9676770 w 9676770"/>
              <a:gd name="connsiteY3" fmla="*/ 0 h 1838496"/>
              <a:gd name="connsiteX4" fmla="*/ 9676770 w 9676770"/>
              <a:gd name="connsiteY4" fmla="*/ 396354 h 1838496"/>
              <a:gd name="connsiteX5" fmla="*/ 9495267 w 9676770"/>
              <a:gd name="connsiteY5" fmla="*/ 334664 h 1838496"/>
              <a:gd name="connsiteX6" fmla="*/ 7835850 w 9676770"/>
              <a:gd name="connsiteY6" fmla="*/ 99619 h 1838496"/>
              <a:gd name="connsiteX7" fmla="*/ 3062591 w 9676770"/>
              <a:gd name="connsiteY7" fmla="*/ 1838437 h 183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76770" h="1838496">
                <a:moveTo>
                  <a:pt x="3062591" y="1838437"/>
                </a:moveTo>
                <a:cubicBezTo>
                  <a:pt x="1270312" y="1847662"/>
                  <a:pt x="141962" y="776331"/>
                  <a:pt x="10485" y="104484"/>
                </a:cubicBezTo>
                <a:lnTo>
                  <a:pt x="0" y="0"/>
                </a:lnTo>
                <a:lnTo>
                  <a:pt x="9676770" y="0"/>
                </a:lnTo>
                <a:lnTo>
                  <a:pt x="9676770" y="396354"/>
                </a:lnTo>
                <a:lnTo>
                  <a:pt x="9495267" y="334664"/>
                </a:lnTo>
                <a:cubicBezTo>
                  <a:pt x="9021588" y="187614"/>
                  <a:pt x="8472423" y="88973"/>
                  <a:pt x="7835850" y="99619"/>
                </a:cubicBezTo>
                <a:cubicBezTo>
                  <a:pt x="5798818" y="133686"/>
                  <a:pt x="4974355" y="1828598"/>
                  <a:pt x="3062591" y="1838437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3">
                  <a:lumMod val="25000"/>
                  <a:alpha val="50000"/>
                </a:schemeClr>
              </a:gs>
              <a:gs pos="73000">
                <a:schemeClr val="accent1">
                  <a:alpha val="11498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F937A84-95EC-EB44-470A-C82AD8E99897}"/>
              </a:ext>
            </a:extLst>
          </p:cNvPr>
          <p:cNvSpPr/>
          <p:nvPr userDrawn="1"/>
        </p:nvSpPr>
        <p:spPr>
          <a:xfrm>
            <a:off x="-24334" y="0"/>
            <a:ext cx="12218982" cy="6860673"/>
          </a:xfrm>
          <a:custGeom>
            <a:avLst/>
            <a:gdLst>
              <a:gd name="connsiteX0" fmla="*/ 4456 w 12218982"/>
              <a:gd name="connsiteY0" fmla="*/ 0 h 6860673"/>
              <a:gd name="connsiteX1" fmla="*/ 3150735 w 12218982"/>
              <a:gd name="connsiteY1" fmla="*/ 0 h 6860673"/>
              <a:gd name="connsiteX2" fmla="*/ 3150734 w 12218982"/>
              <a:gd name="connsiteY2" fmla="*/ 1 h 6860673"/>
              <a:gd name="connsiteX3" fmla="*/ 3275209 w 12218982"/>
              <a:gd name="connsiteY3" fmla="*/ 1 h 6860673"/>
              <a:gd name="connsiteX4" fmla="*/ 3275209 w 12218982"/>
              <a:gd name="connsiteY4" fmla="*/ 0 h 6860673"/>
              <a:gd name="connsiteX5" fmla="*/ 12218982 w 12218982"/>
              <a:gd name="connsiteY5" fmla="*/ 0 h 6860673"/>
              <a:gd name="connsiteX6" fmla="*/ 12218982 w 12218982"/>
              <a:gd name="connsiteY6" fmla="*/ 1983013 h 6860673"/>
              <a:gd name="connsiteX7" fmla="*/ 12062259 w 12218982"/>
              <a:gd name="connsiteY7" fmla="*/ 2024385 h 6860673"/>
              <a:gd name="connsiteX8" fmla="*/ 10972986 w 12218982"/>
              <a:gd name="connsiteY8" fmla="*/ 2139627 h 6860673"/>
              <a:gd name="connsiteX9" fmla="*/ 5417726 w 12218982"/>
              <a:gd name="connsiteY9" fmla="*/ 115939 h 6860673"/>
              <a:gd name="connsiteX10" fmla="*/ 3916598 w 12218982"/>
              <a:gd name="connsiteY10" fmla="*/ 272807 h 6860673"/>
              <a:gd name="connsiteX11" fmla="*/ 3863345 w 12218982"/>
              <a:gd name="connsiteY11" fmla="*/ 286233 h 6860673"/>
              <a:gd name="connsiteX12" fmla="*/ 3729781 w 12218982"/>
              <a:gd name="connsiteY12" fmla="*/ 323286 h 6860673"/>
              <a:gd name="connsiteX13" fmla="*/ 1717096 w 12218982"/>
              <a:gd name="connsiteY13" fmla="*/ 1451719 h 6860673"/>
              <a:gd name="connsiteX14" fmla="*/ 708597 w 12218982"/>
              <a:gd name="connsiteY14" fmla="*/ 2695590 h 6860673"/>
              <a:gd name="connsiteX15" fmla="*/ 486880 w 12218982"/>
              <a:gd name="connsiteY15" fmla="*/ 3274865 h 6860673"/>
              <a:gd name="connsiteX16" fmla="*/ 365997 w 12218982"/>
              <a:gd name="connsiteY16" fmla="*/ 3984708 h 6860673"/>
              <a:gd name="connsiteX17" fmla="*/ 341340 w 12218982"/>
              <a:gd name="connsiteY17" fmla="*/ 4301231 h 6860673"/>
              <a:gd name="connsiteX18" fmla="*/ 341340 w 12218982"/>
              <a:gd name="connsiteY18" fmla="*/ 5007890 h 6860673"/>
              <a:gd name="connsiteX19" fmla="*/ 343276 w 12218982"/>
              <a:gd name="connsiteY19" fmla="*/ 5047516 h 6860673"/>
              <a:gd name="connsiteX20" fmla="*/ 814636 w 12218982"/>
              <a:gd name="connsiteY20" fmla="*/ 6666819 h 6860673"/>
              <a:gd name="connsiteX21" fmla="*/ 915601 w 12218982"/>
              <a:gd name="connsiteY21" fmla="*/ 6858000 h 6860673"/>
              <a:gd name="connsiteX22" fmla="*/ 341340 w 12218982"/>
              <a:gd name="connsiteY22" fmla="*/ 6858000 h 6860673"/>
              <a:gd name="connsiteX23" fmla="*/ 341340 w 12218982"/>
              <a:gd name="connsiteY23" fmla="*/ 6860673 h 6860673"/>
              <a:gd name="connsiteX24" fmla="*/ 4456 w 12218982"/>
              <a:gd name="connsiteY24" fmla="*/ 6860673 h 6860673"/>
              <a:gd name="connsiteX25" fmla="*/ 4456 w 12218982"/>
              <a:gd name="connsiteY25" fmla="*/ 2794000 h 6860673"/>
              <a:gd name="connsiteX26" fmla="*/ 0 w 12218982"/>
              <a:gd name="connsiteY26" fmla="*/ 2794000 h 6860673"/>
              <a:gd name="connsiteX27" fmla="*/ 0 w 12218982"/>
              <a:gd name="connsiteY27" fmla="*/ 2022550 h 6860673"/>
              <a:gd name="connsiteX28" fmla="*/ 4456 w 12218982"/>
              <a:gd name="connsiteY28" fmla="*/ 2022550 h 6860673"/>
              <a:gd name="connsiteX29" fmla="*/ 4456 w 12218982"/>
              <a:gd name="connsiteY29" fmla="*/ 1646989 h 6860673"/>
              <a:gd name="connsiteX30" fmla="*/ 4456 w 12218982"/>
              <a:gd name="connsiteY30" fmla="*/ 0 h 686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18982" h="6860673">
                <a:moveTo>
                  <a:pt x="4456" y="0"/>
                </a:moveTo>
                <a:lnTo>
                  <a:pt x="3150735" y="0"/>
                </a:lnTo>
                <a:lnTo>
                  <a:pt x="3150734" y="1"/>
                </a:lnTo>
                <a:lnTo>
                  <a:pt x="3275209" y="1"/>
                </a:lnTo>
                <a:lnTo>
                  <a:pt x="3275209" y="0"/>
                </a:lnTo>
                <a:lnTo>
                  <a:pt x="12218982" y="0"/>
                </a:lnTo>
                <a:lnTo>
                  <a:pt x="12218982" y="1983013"/>
                </a:lnTo>
                <a:lnTo>
                  <a:pt x="12062259" y="2024385"/>
                </a:lnTo>
                <a:cubicBezTo>
                  <a:pt x="11728036" y="2099441"/>
                  <a:pt x="11364094" y="2141640"/>
                  <a:pt x="10972986" y="2139627"/>
                </a:cubicBezTo>
                <a:cubicBezTo>
                  <a:pt x="8748018" y="2128176"/>
                  <a:pt x="7788484" y="155587"/>
                  <a:pt x="5417726" y="115939"/>
                </a:cubicBezTo>
                <a:cubicBezTo>
                  <a:pt x="4862080" y="106647"/>
                  <a:pt x="4363654" y="168899"/>
                  <a:pt x="3916598" y="272807"/>
                </a:cubicBezTo>
                <a:lnTo>
                  <a:pt x="3863345" y="286233"/>
                </a:lnTo>
                <a:lnTo>
                  <a:pt x="3729781" y="323286"/>
                </a:lnTo>
                <a:cubicBezTo>
                  <a:pt x="3036967" y="532141"/>
                  <a:pt x="2352843" y="836886"/>
                  <a:pt x="1717096" y="1451719"/>
                </a:cubicBezTo>
                <a:cubicBezTo>
                  <a:pt x="1293264" y="1861607"/>
                  <a:pt x="966036" y="2282242"/>
                  <a:pt x="708597" y="2695590"/>
                </a:cubicBezTo>
                <a:cubicBezTo>
                  <a:pt x="593502" y="2938109"/>
                  <a:pt x="544310" y="3015870"/>
                  <a:pt x="486880" y="3274865"/>
                </a:cubicBezTo>
                <a:cubicBezTo>
                  <a:pt x="434927" y="3498394"/>
                  <a:pt x="385149" y="3635910"/>
                  <a:pt x="365997" y="3984708"/>
                </a:cubicBezTo>
                <a:lnTo>
                  <a:pt x="341340" y="4301231"/>
                </a:lnTo>
                <a:lnTo>
                  <a:pt x="341340" y="5007890"/>
                </a:lnTo>
                <a:cubicBezTo>
                  <a:pt x="341985" y="5021099"/>
                  <a:pt x="342631" y="5034307"/>
                  <a:pt x="343276" y="5047516"/>
                </a:cubicBezTo>
                <a:cubicBezTo>
                  <a:pt x="393784" y="5666740"/>
                  <a:pt x="577442" y="6188267"/>
                  <a:pt x="814636" y="6666819"/>
                </a:cubicBezTo>
                <a:lnTo>
                  <a:pt x="915601" y="6858000"/>
                </a:lnTo>
                <a:lnTo>
                  <a:pt x="341340" y="6858000"/>
                </a:lnTo>
                <a:lnTo>
                  <a:pt x="341340" y="6860673"/>
                </a:lnTo>
                <a:lnTo>
                  <a:pt x="4456" y="6860673"/>
                </a:lnTo>
                <a:lnTo>
                  <a:pt x="4456" y="2794000"/>
                </a:lnTo>
                <a:lnTo>
                  <a:pt x="0" y="2794000"/>
                </a:lnTo>
                <a:lnTo>
                  <a:pt x="0" y="2022550"/>
                </a:lnTo>
                <a:lnTo>
                  <a:pt x="4456" y="2022550"/>
                </a:lnTo>
                <a:lnTo>
                  <a:pt x="4456" y="1646989"/>
                </a:lnTo>
                <a:lnTo>
                  <a:pt x="4456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25000"/>
                  <a:alpha val="60164"/>
                </a:schemeClr>
              </a:gs>
              <a:gs pos="77000">
                <a:schemeClr val="accent3">
                  <a:lumMod val="25000"/>
                  <a:alpha val="29492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A9BF091C-5F88-B50F-03BB-284950253993}"/>
              </a:ext>
            </a:extLst>
          </p:cNvPr>
          <p:cNvSpPr/>
          <p:nvPr userDrawn="1"/>
        </p:nvSpPr>
        <p:spPr>
          <a:xfrm flipV="1">
            <a:off x="204060" y="5377862"/>
            <a:ext cx="7471211" cy="1480138"/>
          </a:xfrm>
          <a:custGeom>
            <a:avLst/>
            <a:gdLst>
              <a:gd name="connsiteX0" fmla="*/ 1910385 w 3946673"/>
              <a:gd name="connsiteY0" fmla="*/ 781847 h 781884"/>
              <a:gd name="connsiteX1" fmla="*/ 3855031 w 3946673"/>
              <a:gd name="connsiteY1" fmla="*/ 44786 h 781884"/>
              <a:gd name="connsiteX2" fmla="*/ 3946673 w 3946673"/>
              <a:gd name="connsiteY2" fmla="*/ 0 h 781884"/>
              <a:gd name="connsiteX3" fmla="*/ 0 w 3946673"/>
              <a:gd name="connsiteY3" fmla="*/ 0 h 781884"/>
              <a:gd name="connsiteX4" fmla="*/ 54644 w 3946673"/>
              <a:gd name="connsiteY4" fmla="*/ 67939 h 781884"/>
              <a:gd name="connsiteX5" fmla="*/ 1910385 w 3946673"/>
              <a:gd name="connsiteY5" fmla="*/ 781847 h 78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6673" h="781884">
                <a:moveTo>
                  <a:pt x="1910385" y="781847"/>
                </a:moveTo>
                <a:cubicBezTo>
                  <a:pt x="2719463" y="777993"/>
                  <a:pt x="3240943" y="361686"/>
                  <a:pt x="3855031" y="44786"/>
                </a:cubicBezTo>
                <a:lnTo>
                  <a:pt x="3946673" y="0"/>
                </a:lnTo>
                <a:lnTo>
                  <a:pt x="0" y="0"/>
                </a:lnTo>
                <a:lnTo>
                  <a:pt x="54644" y="67939"/>
                </a:lnTo>
                <a:cubicBezTo>
                  <a:pt x="372182" y="426203"/>
                  <a:pt x="1020399" y="786086"/>
                  <a:pt x="1910385" y="781847"/>
                </a:cubicBezTo>
                <a:close/>
              </a:path>
            </a:pathLst>
          </a:custGeom>
          <a:gradFill>
            <a:gsLst>
              <a:gs pos="66000">
                <a:schemeClr val="tx2">
                  <a:alpha val="8123"/>
                </a:schemeClr>
              </a:gs>
              <a:gs pos="33000">
                <a:schemeClr val="accent6">
                  <a:alpha val="13919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FF8B459-35F5-072D-56FA-415EEABE6DC2}"/>
              </a:ext>
            </a:extLst>
          </p:cNvPr>
          <p:cNvSpPr/>
          <p:nvPr userDrawn="1"/>
        </p:nvSpPr>
        <p:spPr>
          <a:xfrm rot="10800000">
            <a:off x="-30287" y="4822578"/>
            <a:ext cx="12230888" cy="2040391"/>
          </a:xfrm>
          <a:custGeom>
            <a:avLst/>
            <a:gdLst>
              <a:gd name="connsiteX0" fmla="*/ 1751979 w 12230888"/>
              <a:gd name="connsiteY0" fmla="*/ 2040336 h 2040391"/>
              <a:gd name="connsiteX1" fmla="*/ 44227 w 12230888"/>
              <a:gd name="connsiteY1" fmla="*/ 1650944 h 2040391"/>
              <a:gd name="connsiteX2" fmla="*/ 0 w 12230888"/>
              <a:gd name="connsiteY2" fmla="*/ 1626084 h 2040391"/>
              <a:gd name="connsiteX3" fmla="*/ 0 w 12230888"/>
              <a:gd name="connsiteY3" fmla="*/ 0 h 2040391"/>
              <a:gd name="connsiteX4" fmla="*/ 12230888 w 12230888"/>
              <a:gd name="connsiteY4" fmla="*/ 0 h 2040391"/>
              <a:gd name="connsiteX5" fmla="*/ 12230888 w 12230888"/>
              <a:gd name="connsiteY5" fmla="*/ 1945571 h 2040391"/>
              <a:gd name="connsiteX6" fmla="*/ 12158569 w 12230888"/>
              <a:gd name="connsiteY6" fmla="*/ 1963333 h 2040391"/>
              <a:gd name="connsiteX7" fmla="*/ 11600914 w 12230888"/>
              <a:gd name="connsiteY7" fmla="*/ 2019284 h 2040391"/>
              <a:gd name="connsiteX8" fmla="*/ 9893162 w 12230888"/>
              <a:gd name="connsiteY8" fmla="*/ 1629893 h 2040391"/>
              <a:gd name="connsiteX9" fmla="*/ 9779649 w 12230888"/>
              <a:gd name="connsiteY9" fmla="*/ 1560235 h 2040391"/>
              <a:gd name="connsiteX10" fmla="*/ 9734876 w 12230888"/>
              <a:gd name="connsiteY10" fmla="*/ 1542756 h 2040391"/>
              <a:gd name="connsiteX11" fmla="*/ 6253752 w 12230888"/>
              <a:gd name="connsiteY11" fmla="*/ 400415 h 2040391"/>
              <a:gd name="connsiteX12" fmla="*/ 1751979 w 12230888"/>
              <a:gd name="connsiteY12" fmla="*/ 2040336 h 204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30888" h="2040391">
                <a:moveTo>
                  <a:pt x="1751979" y="2040336"/>
                </a:moveTo>
                <a:cubicBezTo>
                  <a:pt x="1075843" y="2043817"/>
                  <a:pt x="499894" y="1884241"/>
                  <a:pt x="44227" y="1650944"/>
                </a:cubicBezTo>
                <a:lnTo>
                  <a:pt x="0" y="1626084"/>
                </a:lnTo>
                <a:lnTo>
                  <a:pt x="0" y="0"/>
                </a:lnTo>
                <a:lnTo>
                  <a:pt x="12230888" y="0"/>
                </a:lnTo>
                <a:lnTo>
                  <a:pt x="12230888" y="1945571"/>
                </a:lnTo>
                <a:lnTo>
                  <a:pt x="12158569" y="1963333"/>
                </a:lnTo>
                <a:cubicBezTo>
                  <a:pt x="11983060" y="1998243"/>
                  <a:pt x="11798121" y="2018269"/>
                  <a:pt x="11600914" y="2019284"/>
                </a:cubicBezTo>
                <a:cubicBezTo>
                  <a:pt x="10924778" y="2022765"/>
                  <a:pt x="10348830" y="1863190"/>
                  <a:pt x="9893162" y="1629893"/>
                </a:cubicBezTo>
                <a:lnTo>
                  <a:pt x="9779649" y="1560235"/>
                </a:lnTo>
                <a:lnTo>
                  <a:pt x="9734876" y="1542756"/>
                </a:lnTo>
                <a:cubicBezTo>
                  <a:pt x="9114026" y="1267812"/>
                  <a:pt x="8054852" y="370292"/>
                  <a:pt x="6253752" y="400415"/>
                </a:cubicBezTo>
                <a:cubicBezTo>
                  <a:pt x="4332581" y="432545"/>
                  <a:pt x="3555009" y="2031056"/>
                  <a:pt x="1751979" y="204033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23907"/>
                </a:schemeClr>
              </a:gs>
              <a:gs pos="85000">
                <a:schemeClr val="accent5">
                  <a:lumMod val="50000"/>
                  <a:alpha val="42331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73867BC1-390E-647F-B33F-8622748E6530}"/>
              </a:ext>
            </a:extLst>
          </p:cNvPr>
          <p:cNvSpPr/>
          <p:nvPr userDrawn="1"/>
        </p:nvSpPr>
        <p:spPr>
          <a:xfrm>
            <a:off x="0" y="0"/>
            <a:ext cx="12192000" cy="2035422"/>
          </a:xfrm>
          <a:custGeom>
            <a:avLst/>
            <a:gdLst>
              <a:gd name="connsiteX0" fmla="*/ 0 w 12192000"/>
              <a:gd name="connsiteY0" fmla="*/ 0 h 2035422"/>
              <a:gd name="connsiteX1" fmla="*/ 12192000 w 12192000"/>
              <a:gd name="connsiteY1" fmla="*/ 0 h 2035422"/>
              <a:gd name="connsiteX2" fmla="*/ 12192000 w 12192000"/>
              <a:gd name="connsiteY2" fmla="*/ 1759689 h 2035422"/>
              <a:gd name="connsiteX3" fmla="*/ 12103306 w 12192000"/>
              <a:gd name="connsiteY3" fmla="*/ 1729773 h 2035422"/>
              <a:gd name="connsiteX4" fmla="*/ 11659615 w 12192000"/>
              <a:gd name="connsiteY4" fmla="*/ 1535038 h 2035422"/>
              <a:gd name="connsiteX5" fmla="*/ 11521247 w 12192000"/>
              <a:gd name="connsiteY5" fmla="*/ 1450127 h 2035422"/>
              <a:gd name="connsiteX6" fmla="*/ 11466670 w 12192000"/>
              <a:gd name="connsiteY6" fmla="*/ 1428821 h 2035422"/>
              <a:gd name="connsiteX7" fmla="*/ 7223297 w 12192000"/>
              <a:gd name="connsiteY7" fmla="*/ 36346 h 2035422"/>
              <a:gd name="connsiteX8" fmla="*/ 1735787 w 12192000"/>
              <a:gd name="connsiteY8" fmla="*/ 2035354 h 2035422"/>
              <a:gd name="connsiteX9" fmla="*/ 97785 w 12192000"/>
              <a:gd name="connsiteY9" fmla="*/ 1755433 h 2035422"/>
              <a:gd name="connsiteX10" fmla="*/ 0 w 12192000"/>
              <a:gd name="connsiteY10" fmla="*/ 1715854 h 2035422"/>
              <a:gd name="connsiteX11" fmla="*/ 0 w 12192000"/>
              <a:gd name="connsiteY11" fmla="*/ 0 h 203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035422">
                <a:moveTo>
                  <a:pt x="0" y="0"/>
                </a:moveTo>
                <a:lnTo>
                  <a:pt x="12192000" y="0"/>
                </a:lnTo>
                <a:lnTo>
                  <a:pt x="12192000" y="1759689"/>
                </a:lnTo>
                <a:lnTo>
                  <a:pt x="12103306" y="1729773"/>
                </a:lnTo>
                <a:cubicBezTo>
                  <a:pt x="11946501" y="1671612"/>
                  <a:pt x="11798476" y="1606133"/>
                  <a:pt x="11659615" y="1535038"/>
                </a:cubicBezTo>
                <a:lnTo>
                  <a:pt x="11521247" y="1450127"/>
                </a:lnTo>
                <a:lnTo>
                  <a:pt x="11466670" y="1428821"/>
                </a:lnTo>
                <a:cubicBezTo>
                  <a:pt x="10709874" y="1093673"/>
                  <a:pt x="9418777" y="-373"/>
                  <a:pt x="7223297" y="36346"/>
                </a:cubicBezTo>
                <a:cubicBezTo>
                  <a:pt x="4881454" y="75511"/>
                  <a:pt x="3933620" y="2024042"/>
                  <a:pt x="1735787" y="2035354"/>
                </a:cubicBezTo>
                <a:cubicBezTo>
                  <a:pt x="1117647" y="2038536"/>
                  <a:pt x="568201" y="1929916"/>
                  <a:pt x="97785" y="1755433"/>
                </a:cubicBezTo>
                <a:lnTo>
                  <a:pt x="0" y="171585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5000"/>
                </a:schemeClr>
              </a:gs>
              <a:gs pos="99000">
                <a:schemeClr val="accent3">
                  <a:lumMod val="25000"/>
                </a:schemeClr>
              </a:gs>
              <a:gs pos="31000">
                <a:schemeClr val="accent6">
                  <a:alpha val="69328"/>
                </a:schemeClr>
              </a:gs>
              <a:gs pos="73000">
                <a:schemeClr val="accent5">
                  <a:lumMod val="50000"/>
                  <a:alpha val="42331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 18">
            <a:extLst>
              <a:ext uri="{FF2B5EF4-FFF2-40B4-BE49-F238E27FC236}">
                <a16:creationId xmlns:a16="http://schemas.microsoft.com/office/drawing/2014/main" id="{FA6C5756-59FF-66C3-2611-3D7AB2049ABE}"/>
              </a:ext>
            </a:extLst>
          </p:cNvPr>
          <p:cNvSpPr/>
          <p:nvPr userDrawn="1"/>
        </p:nvSpPr>
        <p:spPr>
          <a:xfrm flipH="1">
            <a:off x="-2" y="0"/>
            <a:ext cx="11262111" cy="2139696"/>
          </a:xfrm>
          <a:custGeom>
            <a:avLst/>
            <a:gdLst>
              <a:gd name="connsiteX0" fmla="*/ 3062591 w 9676770"/>
              <a:gd name="connsiteY0" fmla="*/ 1838437 h 1838496"/>
              <a:gd name="connsiteX1" fmla="*/ 10485 w 9676770"/>
              <a:gd name="connsiteY1" fmla="*/ 104484 h 1838496"/>
              <a:gd name="connsiteX2" fmla="*/ 0 w 9676770"/>
              <a:gd name="connsiteY2" fmla="*/ 0 h 1838496"/>
              <a:gd name="connsiteX3" fmla="*/ 9676770 w 9676770"/>
              <a:gd name="connsiteY3" fmla="*/ 0 h 1838496"/>
              <a:gd name="connsiteX4" fmla="*/ 9676770 w 9676770"/>
              <a:gd name="connsiteY4" fmla="*/ 396354 h 1838496"/>
              <a:gd name="connsiteX5" fmla="*/ 9495267 w 9676770"/>
              <a:gd name="connsiteY5" fmla="*/ 334664 h 1838496"/>
              <a:gd name="connsiteX6" fmla="*/ 7835850 w 9676770"/>
              <a:gd name="connsiteY6" fmla="*/ 99619 h 1838496"/>
              <a:gd name="connsiteX7" fmla="*/ 3062591 w 9676770"/>
              <a:gd name="connsiteY7" fmla="*/ 1838437 h 183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76770" h="1838496">
                <a:moveTo>
                  <a:pt x="3062591" y="1838437"/>
                </a:moveTo>
                <a:cubicBezTo>
                  <a:pt x="1270312" y="1847662"/>
                  <a:pt x="141962" y="776331"/>
                  <a:pt x="10485" y="104484"/>
                </a:cubicBezTo>
                <a:lnTo>
                  <a:pt x="0" y="0"/>
                </a:lnTo>
                <a:lnTo>
                  <a:pt x="9676770" y="0"/>
                </a:lnTo>
                <a:lnTo>
                  <a:pt x="9676770" y="396354"/>
                </a:lnTo>
                <a:lnTo>
                  <a:pt x="9495267" y="334664"/>
                </a:lnTo>
                <a:cubicBezTo>
                  <a:pt x="9021588" y="187614"/>
                  <a:pt x="8472423" y="88973"/>
                  <a:pt x="7835850" y="99619"/>
                </a:cubicBezTo>
                <a:cubicBezTo>
                  <a:pt x="5798818" y="133686"/>
                  <a:pt x="4974355" y="1828598"/>
                  <a:pt x="3062591" y="1838437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3">
                  <a:lumMod val="25000"/>
                  <a:alpha val="50000"/>
                </a:schemeClr>
              </a:gs>
              <a:gs pos="73000">
                <a:schemeClr val="accent1">
                  <a:alpha val="11498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19">
            <a:extLst>
              <a:ext uri="{FF2B5EF4-FFF2-40B4-BE49-F238E27FC236}">
                <a16:creationId xmlns:a16="http://schemas.microsoft.com/office/drawing/2014/main" id="{EF6D3160-DA6D-8CDA-3A13-8A43EC05449D}"/>
              </a:ext>
            </a:extLst>
          </p:cNvPr>
          <p:cNvSpPr/>
          <p:nvPr userDrawn="1"/>
        </p:nvSpPr>
        <p:spPr>
          <a:xfrm>
            <a:off x="0" y="7399"/>
            <a:ext cx="4758726" cy="842020"/>
          </a:xfrm>
          <a:custGeom>
            <a:avLst/>
            <a:gdLst>
              <a:gd name="connsiteX0" fmla="*/ 2449167 w 4758726"/>
              <a:gd name="connsiteY0" fmla="*/ 841961 h 842020"/>
              <a:gd name="connsiteX1" fmla="*/ 12024 w 4758726"/>
              <a:gd name="connsiteY1" fmla="*/ 11254 h 842020"/>
              <a:gd name="connsiteX2" fmla="*/ 0 w 4758726"/>
              <a:gd name="connsiteY2" fmla="*/ 0 h 842020"/>
              <a:gd name="connsiteX3" fmla="*/ 4758726 w 4758726"/>
              <a:gd name="connsiteY3" fmla="*/ 0 h 842020"/>
              <a:gd name="connsiteX4" fmla="*/ 4526601 w 4758726"/>
              <a:gd name="connsiteY4" fmla="*/ 141635 h 842020"/>
              <a:gd name="connsiteX5" fmla="*/ 2449167 w 4758726"/>
              <a:gd name="connsiteY5" fmla="*/ 841961 h 84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8726" h="842020">
                <a:moveTo>
                  <a:pt x="2449167" y="841961"/>
                </a:moveTo>
                <a:cubicBezTo>
                  <a:pt x="1373800" y="847496"/>
                  <a:pt x="537447" y="464031"/>
                  <a:pt x="12024" y="11254"/>
                </a:cubicBezTo>
                <a:lnTo>
                  <a:pt x="0" y="0"/>
                </a:lnTo>
                <a:lnTo>
                  <a:pt x="4758726" y="0"/>
                </a:lnTo>
                <a:lnTo>
                  <a:pt x="4526601" y="141635"/>
                </a:lnTo>
                <a:cubicBezTo>
                  <a:pt x="3913845" y="510819"/>
                  <a:pt x="3285564" y="837657"/>
                  <a:pt x="2449167" y="841961"/>
                </a:cubicBezTo>
                <a:close/>
              </a:path>
            </a:pathLst>
          </a:custGeom>
          <a:gradFill>
            <a:gsLst>
              <a:gs pos="0">
                <a:schemeClr val="tx2">
                  <a:alpha val="43000"/>
                </a:schemeClr>
              </a:gs>
              <a:gs pos="100000">
                <a:schemeClr val="accent6">
                  <a:alpha val="53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752344"/>
            <a:ext cx="7763256" cy="1600200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320" y="4233672"/>
            <a:ext cx="2843784" cy="448056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227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100A0D9B-ADC5-C41B-130F-1EA1EDE9F2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2600" y="3236976"/>
            <a:ext cx="2093976" cy="1856232"/>
          </a:xfrm>
          <a:custGeom>
            <a:avLst/>
            <a:gdLst>
              <a:gd name="connsiteX0" fmla="*/ 0 w 2093976"/>
              <a:gd name="connsiteY0" fmla="*/ 0 h 1856232"/>
              <a:gd name="connsiteX1" fmla="*/ 2093976 w 2093976"/>
              <a:gd name="connsiteY1" fmla="*/ 0 h 1856232"/>
              <a:gd name="connsiteX2" fmla="*/ 2093976 w 2093976"/>
              <a:gd name="connsiteY2" fmla="*/ 1695761 h 1856232"/>
              <a:gd name="connsiteX3" fmla="*/ 1933505 w 2093976"/>
              <a:gd name="connsiteY3" fmla="*/ 1856232 h 1856232"/>
              <a:gd name="connsiteX4" fmla="*/ 0 w 2093976"/>
              <a:gd name="connsiteY4" fmla="*/ 1856232 h 18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76" h="1856232">
                <a:moveTo>
                  <a:pt x="0" y="0"/>
                </a:moveTo>
                <a:lnTo>
                  <a:pt x="2093976" y="0"/>
                </a:lnTo>
                <a:lnTo>
                  <a:pt x="2093976" y="1695761"/>
                </a:lnTo>
                <a:cubicBezTo>
                  <a:pt x="2093976" y="1784387"/>
                  <a:pt x="2022131" y="1856232"/>
                  <a:pt x="1933505" y="1856232"/>
                </a:cubicBezTo>
                <a:lnTo>
                  <a:pt x="0" y="1856232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256032" tIns="201168" rIns="27432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3694F-11E9-3CF0-DCDE-FC7C6FAF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064" y="832104"/>
            <a:ext cx="8878824" cy="106984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9AF8AEFF-3F3B-8AFC-621B-F653E2F1B7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339" y="2478024"/>
            <a:ext cx="2098157" cy="702770"/>
          </a:xfrm>
          <a:custGeom>
            <a:avLst/>
            <a:gdLst>
              <a:gd name="connsiteX0" fmla="*/ 169182 w 2098157"/>
              <a:gd name="connsiteY0" fmla="*/ 0 h 702770"/>
              <a:gd name="connsiteX1" fmla="*/ 2098157 w 2098157"/>
              <a:gd name="connsiteY1" fmla="*/ 0 h 702770"/>
              <a:gd name="connsiteX2" fmla="*/ 2098157 w 2098157"/>
              <a:gd name="connsiteY2" fmla="*/ 702770 h 702770"/>
              <a:gd name="connsiteX3" fmla="*/ 2097025 w 2098157"/>
              <a:gd name="connsiteY3" fmla="*/ 702770 h 702770"/>
              <a:gd name="connsiteX4" fmla="*/ 503974 w 2098157"/>
              <a:gd name="connsiteY4" fmla="*/ 702770 h 702770"/>
              <a:gd name="connsiteX5" fmla="*/ 0 w 2098157"/>
              <a:gd name="connsiteY5" fmla="*/ 702770 h 702770"/>
              <a:gd name="connsiteX6" fmla="*/ 0 w 2098157"/>
              <a:gd name="connsiteY6" fmla="*/ 202766 h 702770"/>
              <a:gd name="connsiteX7" fmla="*/ 136581 w 2098157"/>
              <a:gd name="connsiteY7" fmla="*/ 3900 h 70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8157" h="702770">
                <a:moveTo>
                  <a:pt x="169182" y="0"/>
                </a:moveTo>
                <a:lnTo>
                  <a:pt x="2098157" y="0"/>
                </a:lnTo>
                <a:lnTo>
                  <a:pt x="2098157" y="702770"/>
                </a:lnTo>
                <a:lnTo>
                  <a:pt x="2097025" y="702770"/>
                </a:lnTo>
                <a:lnTo>
                  <a:pt x="503974" y="702770"/>
                </a:lnTo>
                <a:lnTo>
                  <a:pt x="0" y="702770"/>
                </a:lnTo>
                <a:lnTo>
                  <a:pt x="0" y="202766"/>
                </a:lnTo>
                <a:cubicBezTo>
                  <a:pt x="0" y="104671"/>
                  <a:pt x="58634" y="22828"/>
                  <a:pt x="136581" y="3900"/>
                </a:cubicBezTo>
                <a:close/>
              </a:path>
            </a:pathLst>
          </a:cu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C0111168-089D-E125-6CBB-0B288CE8D5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" y="3236976"/>
            <a:ext cx="2093976" cy="1856232"/>
          </a:xfrm>
          <a:custGeom>
            <a:avLst/>
            <a:gdLst>
              <a:gd name="connsiteX0" fmla="*/ 0 w 2093976"/>
              <a:gd name="connsiteY0" fmla="*/ 0 h 1856232"/>
              <a:gd name="connsiteX1" fmla="*/ 2093976 w 2093976"/>
              <a:gd name="connsiteY1" fmla="*/ 0 h 1856232"/>
              <a:gd name="connsiteX2" fmla="*/ 2093976 w 2093976"/>
              <a:gd name="connsiteY2" fmla="*/ 1856232 h 1856232"/>
              <a:gd name="connsiteX3" fmla="*/ 160471 w 2093976"/>
              <a:gd name="connsiteY3" fmla="*/ 1856232 h 1856232"/>
              <a:gd name="connsiteX4" fmla="*/ 0 w 2093976"/>
              <a:gd name="connsiteY4" fmla="*/ 1695761 h 18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76" h="1856232">
                <a:moveTo>
                  <a:pt x="0" y="0"/>
                </a:moveTo>
                <a:lnTo>
                  <a:pt x="2093976" y="0"/>
                </a:lnTo>
                <a:lnTo>
                  <a:pt x="2093976" y="1856232"/>
                </a:lnTo>
                <a:lnTo>
                  <a:pt x="160471" y="1856232"/>
                </a:lnTo>
                <a:cubicBezTo>
                  <a:pt x="71845" y="1856232"/>
                  <a:pt x="0" y="1784387"/>
                  <a:pt x="0" y="1695761"/>
                </a:cubicBez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256032" tIns="201168" rIns="27432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0FBF32C-8DDB-F094-1C74-FDE91B64F9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4932" y="2478024"/>
            <a:ext cx="2103120" cy="704088"/>
          </a:xfr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lIns="91440" tIns="45720" rIns="91440" bIns="457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C5237567-8AEF-3966-7CED-5DA3ACD21E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91790" y="3236976"/>
            <a:ext cx="2093976" cy="1856232"/>
          </a:xfrm>
          <a:ln w="12700">
            <a:solidFill>
              <a:schemeClr val="bg1"/>
            </a:solidFill>
          </a:ln>
        </p:spPr>
        <p:txBody>
          <a:bodyPr lIns="256032" tIns="201168" rIns="2743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137587B-C03C-671F-AED7-4B974605AF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47488" y="2478024"/>
            <a:ext cx="2103120" cy="704088"/>
          </a:xfrm>
          <a:solidFill>
            <a:schemeClr val="accent4"/>
          </a:solidFill>
          <a:ln w="12700">
            <a:solidFill>
              <a:schemeClr val="accent4"/>
            </a:solidFill>
          </a:ln>
        </p:spPr>
        <p:txBody>
          <a:bodyPr lIns="91440" tIns="45720" rIns="91440" bIns="457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5D4A96A-10D9-D4AD-C775-61041F026B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2060" y="3236976"/>
            <a:ext cx="2093976" cy="1856232"/>
          </a:xfrm>
          <a:ln w="12700">
            <a:solidFill>
              <a:schemeClr val="bg1"/>
            </a:solidFill>
          </a:ln>
        </p:spPr>
        <p:txBody>
          <a:bodyPr lIns="256032" tIns="201168" rIns="2743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1308FE1-98CC-9FD0-5CF1-5A8E61C5B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10044" y="2478024"/>
            <a:ext cx="2103120" cy="704088"/>
          </a:xfrm>
          <a:solidFill>
            <a:schemeClr val="accent2"/>
          </a:solidFill>
          <a:ln w="12700">
            <a:solidFill>
              <a:schemeClr val="accent2"/>
            </a:solidFill>
          </a:ln>
        </p:spPr>
        <p:txBody>
          <a:bodyPr lIns="91440" tIns="45720" rIns="91440" bIns="457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6FB197B-711E-A949-62E5-216CBC83FF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2330" y="3236976"/>
            <a:ext cx="2093976" cy="1856232"/>
          </a:xfrm>
          <a:ln w="12700">
            <a:solidFill>
              <a:schemeClr val="bg1"/>
            </a:solidFill>
          </a:ln>
        </p:spPr>
        <p:txBody>
          <a:bodyPr lIns="256032" tIns="201168" rIns="2743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76A5CBAC-0099-3E8F-E44D-7B999D7079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72600" y="2478025"/>
            <a:ext cx="2098157" cy="702769"/>
          </a:xfrm>
          <a:custGeom>
            <a:avLst/>
            <a:gdLst>
              <a:gd name="connsiteX0" fmla="*/ 0 w 2098157"/>
              <a:gd name="connsiteY0" fmla="*/ 0 h 702769"/>
              <a:gd name="connsiteX1" fmla="*/ 1928984 w 2098157"/>
              <a:gd name="connsiteY1" fmla="*/ 0 h 702769"/>
              <a:gd name="connsiteX2" fmla="*/ 1961576 w 2098157"/>
              <a:gd name="connsiteY2" fmla="*/ 3899 h 702769"/>
              <a:gd name="connsiteX3" fmla="*/ 2098157 w 2098157"/>
              <a:gd name="connsiteY3" fmla="*/ 202765 h 702769"/>
              <a:gd name="connsiteX4" fmla="*/ 2098157 w 2098157"/>
              <a:gd name="connsiteY4" fmla="*/ 702769 h 702769"/>
              <a:gd name="connsiteX5" fmla="*/ 1594183 w 2098157"/>
              <a:gd name="connsiteY5" fmla="*/ 702769 h 702769"/>
              <a:gd name="connsiteX6" fmla="*/ 1132 w 2098157"/>
              <a:gd name="connsiteY6" fmla="*/ 702769 h 702769"/>
              <a:gd name="connsiteX7" fmla="*/ 0 w 2098157"/>
              <a:gd name="connsiteY7" fmla="*/ 702769 h 70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8157" h="702769">
                <a:moveTo>
                  <a:pt x="0" y="0"/>
                </a:moveTo>
                <a:lnTo>
                  <a:pt x="1928984" y="0"/>
                </a:lnTo>
                <a:lnTo>
                  <a:pt x="1961576" y="3899"/>
                </a:lnTo>
                <a:cubicBezTo>
                  <a:pt x="2039523" y="22827"/>
                  <a:pt x="2098157" y="104670"/>
                  <a:pt x="2098157" y="202765"/>
                </a:cubicBezTo>
                <a:lnTo>
                  <a:pt x="2098157" y="702769"/>
                </a:lnTo>
                <a:lnTo>
                  <a:pt x="1594183" y="702769"/>
                </a:lnTo>
                <a:lnTo>
                  <a:pt x="1132" y="702769"/>
                </a:lnTo>
                <a:lnTo>
                  <a:pt x="0" y="702769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91440" tIns="45720" rIns="91440" b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690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694F-11E9-3CF0-DCDE-FC7C6FAF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24" y="832104"/>
            <a:ext cx="8878824" cy="106984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52500-B558-F785-439F-12315F4331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A96B1-64D5-11B6-BD02-AD31F31729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83D99-31C6-D5A2-D86A-FC9440CEA769}"/>
              </a:ext>
            </a:extLst>
          </p:cNvPr>
          <p:cNvCxnSpPr>
            <a:cxnSpLocks/>
          </p:cNvCxnSpPr>
          <p:nvPr userDrawn="1"/>
        </p:nvCxnSpPr>
        <p:spPr>
          <a:xfrm>
            <a:off x="1944007" y="3324115"/>
            <a:ext cx="2170451" cy="0"/>
          </a:xfrm>
          <a:prstGeom prst="line">
            <a:avLst/>
          </a:prstGeom>
          <a:ln w="1270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8AB5A6-6184-8A00-738A-9F575C1472CC}"/>
              </a:ext>
            </a:extLst>
          </p:cNvPr>
          <p:cNvCxnSpPr>
            <a:cxnSpLocks/>
          </p:cNvCxnSpPr>
          <p:nvPr userDrawn="1"/>
        </p:nvCxnSpPr>
        <p:spPr>
          <a:xfrm>
            <a:off x="4114458" y="3322646"/>
            <a:ext cx="2171700" cy="0"/>
          </a:xfrm>
          <a:prstGeom prst="line">
            <a:avLst/>
          </a:prstGeom>
          <a:ln w="12700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BFB726-8911-1D40-8CAD-0678A3988661}"/>
              </a:ext>
            </a:extLst>
          </p:cNvPr>
          <p:cNvCxnSpPr>
            <a:cxnSpLocks/>
          </p:cNvCxnSpPr>
          <p:nvPr userDrawn="1"/>
        </p:nvCxnSpPr>
        <p:spPr>
          <a:xfrm>
            <a:off x="6286158" y="3322646"/>
            <a:ext cx="2161515" cy="14408"/>
          </a:xfrm>
          <a:prstGeom prst="line">
            <a:avLst/>
          </a:prstGeom>
          <a:ln w="12700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6BA5D-5C40-149B-0AE7-118CF43109F3}"/>
              </a:ext>
            </a:extLst>
          </p:cNvPr>
          <p:cNvCxnSpPr>
            <a:cxnSpLocks/>
          </p:cNvCxnSpPr>
          <p:nvPr userDrawn="1"/>
        </p:nvCxnSpPr>
        <p:spPr>
          <a:xfrm>
            <a:off x="8447673" y="3333307"/>
            <a:ext cx="2189197" cy="0"/>
          </a:xfrm>
          <a:prstGeom prst="line">
            <a:avLst/>
          </a:prstGeom>
          <a:ln w="1270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E1F9F84-FEDF-EE4B-151E-0BA753B313F2}"/>
              </a:ext>
            </a:extLst>
          </p:cNvPr>
          <p:cNvSpPr/>
          <p:nvPr userDrawn="1"/>
        </p:nvSpPr>
        <p:spPr>
          <a:xfrm>
            <a:off x="1349145" y="2715964"/>
            <a:ext cx="1218817" cy="121881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5D1979A-4075-FDBC-DC21-B473A894753D}"/>
              </a:ext>
            </a:extLst>
          </p:cNvPr>
          <p:cNvSpPr/>
          <p:nvPr userDrawn="1"/>
        </p:nvSpPr>
        <p:spPr>
          <a:xfrm>
            <a:off x="3525168" y="2721004"/>
            <a:ext cx="1218817" cy="12188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53DC90-8B68-11F4-262C-EF788CC251ED}"/>
              </a:ext>
            </a:extLst>
          </p:cNvPr>
          <p:cNvSpPr/>
          <p:nvPr userDrawn="1"/>
        </p:nvSpPr>
        <p:spPr>
          <a:xfrm>
            <a:off x="5704017" y="2716977"/>
            <a:ext cx="1218817" cy="121881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EBAA34-A280-D694-891B-142A8D7FA33C}"/>
              </a:ext>
            </a:extLst>
          </p:cNvPr>
          <p:cNvSpPr/>
          <p:nvPr userDrawn="1"/>
        </p:nvSpPr>
        <p:spPr>
          <a:xfrm>
            <a:off x="7847695" y="2726015"/>
            <a:ext cx="1218817" cy="12188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C576C9-CAB6-8D5D-5976-B4CC1FB6B5C0}"/>
              </a:ext>
            </a:extLst>
          </p:cNvPr>
          <p:cNvSpPr/>
          <p:nvPr userDrawn="1"/>
        </p:nvSpPr>
        <p:spPr>
          <a:xfrm>
            <a:off x="10049319" y="2718520"/>
            <a:ext cx="1218817" cy="121881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3AAAB5-1B7C-5567-E7F2-E97DCAFEA821}"/>
              </a:ext>
            </a:extLst>
          </p:cNvPr>
          <p:cNvSpPr/>
          <p:nvPr userDrawn="1"/>
        </p:nvSpPr>
        <p:spPr>
          <a:xfrm flipH="1">
            <a:off x="1418423" y="2786515"/>
            <a:ext cx="1071564" cy="1071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E861CF-DCF3-E6B9-1438-583DC69FFA06}"/>
              </a:ext>
            </a:extLst>
          </p:cNvPr>
          <p:cNvSpPr/>
          <p:nvPr userDrawn="1"/>
        </p:nvSpPr>
        <p:spPr>
          <a:xfrm flipH="1">
            <a:off x="3593035" y="2791555"/>
            <a:ext cx="1071564" cy="1071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4D24E5-CE49-C81C-1933-88384A77E742}"/>
              </a:ext>
            </a:extLst>
          </p:cNvPr>
          <p:cNvSpPr/>
          <p:nvPr userDrawn="1"/>
        </p:nvSpPr>
        <p:spPr>
          <a:xfrm flipH="1">
            <a:off x="5771884" y="2787528"/>
            <a:ext cx="1071564" cy="1071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1CA68B-CB89-15A1-13F9-3DD65297D0BD}"/>
              </a:ext>
            </a:extLst>
          </p:cNvPr>
          <p:cNvSpPr/>
          <p:nvPr userDrawn="1"/>
        </p:nvSpPr>
        <p:spPr>
          <a:xfrm flipH="1">
            <a:off x="7915562" y="2796566"/>
            <a:ext cx="1071564" cy="1071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D773FD-C1E4-FDB0-FDF1-0925375BE2A5}"/>
              </a:ext>
            </a:extLst>
          </p:cNvPr>
          <p:cNvSpPr/>
          <p:nvPr userDrawn="1"/>
        </p:nvSpPr>
        <p:spPr>
          <a:xfrm flipH="1">
            <a:off x="10129886" y="2789071"/>
            <a:ext cx="1071564" cy="1071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CA633AF-3209-BF0D-1450-6A91ACC853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0744" y="4114800"/>
            <a:ext cx="1362456" cy="466344"/>
          </a:xfrm>
        </p:spPr>
        <p:txBody>
          <a:bodyPr lIns="91440" tIns="45720" rIns="91440" bIns="457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70EFB68-D184-8E31-A027-F291D7877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0744" y="4599432"/>
            <a:ext cx="1362456" cy="74066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0FBF32C-8DDB-F094-1C74-FDE91B64F9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38728" y="4114800"/>
            <a:ext cx="1362456" cy="466344"/>
          </a:xfrm>
        </p:spPr>
        <p:txBody>
          <a:bodyPr lIns="91440" tIns="45720" rIns="91440" bIns="457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C5237567-8AEF-3966-7CED-5DA3ACD21E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728" y="4599432"/>
            <a:ext cx="1362456" cy="74066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137587B-C03C-671F-AED7-4B974605AF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24144" y="4114800"/>
            <a:ext cx="1362456" cy="466344"/>
          </a:xfrm>
        </p:spPr>
        <p:txBody>
          <a:bodyPr lIns="91440" tIns="45720" rIns="91440" bIns="457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5D4A96A-10D9-D4AD-C775-61041F026B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24144" y="4599432"/>
            <a:ext cx="1362456" cy="74066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1308FE1-98CC-9FD0-5CF1-5A8E61C5B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72984" y="4114800"/>
            <a:ext cx="1362456" cy="466344"/>
          </a:xfrm>
        </p:spPr>
        <p:txBody>
          <a:bodyPr lIns="91440" tIns="45720" rIns="91440" bIns="457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6FB197B-711E-A949-62E5-216CBC83FF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2984" y="4599432"/>
            <a:ext cx="1362456" cy="74066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C5472B4-CBBF-AC70-5BA8-A0661E663D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58400" y="4114800"/>
            <a:ext cx="1362456" cy="466344"/>
          </a:xfrm>
        </p:spPr>
        <p:txBody>
          <a:bodyPr lIns="91440" tIns="45720" rIns="91440" bIns="457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C3CEEBDA-7860-91AD-704A-7A540E1E58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58400" y="4599432"/>
            <a:ext cx="1362456" cy="74066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F918527-798D-3B40-E0EA-38C0AEBA6D7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48147" y="3018954"/>
            <a:ext cx="621792" cy="621792"/>
          </a:xfr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B0D40292-F2DF-0641-6B78-370AC5C5009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05117" y="3011109"/>
            <a:ext cx="621792" cy="621792"/>
          </a:xfr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503DD6AB-C9B3-EBD7-080A-FB219B3812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995989" y="3026158"/>
            <a:ext cx="621792" cy="621792"/>
          </a:xfr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E61A9741-3B1C-111D-B260-CF7E7F223F8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46207" y="3011109"/>
            <a:ext cx="621792" cy="621792"/>
          </a:xfr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29">
            <a:extLst>
              <a:ext uri="{FF2B5EF4-FFF2-40B4-BE49-F238E27FC236}">
                <a16:creationId xmlns:a16="http://schemas.microsoft.com/office/drawing/2014/main" id="{E49C1AE1-BC78-2CE3-D292-61496AC727D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47831" y="3017032"/>
            <a:ext cx="621792" cy="621792"/>
          </a:xfr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3B71C9DC-B9E5-6C34-B451-BA2224CCDD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350008" y="4279392"/>
            <a:ext cx="146304" cy="146304"/>
          </a:xfrm>
          <a:prstGeom prst="ellipse">
            <a:avLst/>
          </a:prstGeom>
          <a:solidFill>
            <a:schemeClr val="accent6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b="0" spc="0" baseline="0">
                <a:noFill/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0596D87F-0114-685D-7F97-873DBA5579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17136" y="4279392"/>
            <a:ext cx="146304" cy="146304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b="0" spc="0" baseline="0">
                <a:noFill/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5D4E3F00-5755-F2EF-97C8-0FE775CAE04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702552" y="4279392"/>
            <a:ext cx="146304" cy="146304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b="0" spc="0" baseline="0">
                <a:noFill/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29543A01-39BF-D362-26F8-BD1E7D0D3C8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842248" y="4279392"/>
            <a:ext cx="146304" cy="146304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b="0" spc="0" baseline="0">
                <a:noFill/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BB6B72CD-75B9-D90F-4767-2141AEF3B2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1055096" y="4279392"/>
            <a:ext cx="146304" cy="14630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b="0" spc="0" baseline="0">
                <a:noFill/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3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89A27E14-C943-C294-334B-4D6A7500F3B5}"/>
              </a:ext>
            </a:extLst>
          </p:cNvPr>
          <p:cNvSpPr/>
          <p:nvPr userDrawn="1"/>
        </p:nvSpPr>
        <p:spPr>
          <a:xfrm rot="5400000">
            <a:off x="7383937" y="2039848"/>
            <a:ext cx="6858000" cy="2778304"/>
          </a:xfrm>
          <a:custGeom>
            <a:avLst/>
            <a:gdLst>
              <a:gd name="connsiteX0" fmla="*/ 0 w 6858000"/>
              <a:gd name="connsiteY0" fmla="*/ 1050199 h 2778304"/>
              <a:gd name="connsiteX1" fmla="*/ 0 w 6858000"/>
              <a:gd name="connsiteY1" fmla="*/ 0 h 2778304"/>
              <a:gd name="connsiteX2" fmla="*/ 6858000 w 6858000"/>
              <a:gd name="connsiteY2" fmla="*/ 0 h 2778304"/>
              <a:gd name="connsiteX3" fmla="*/ 6858000 w 6858000"/>
              <a:gd name="connsiteY3" fmla="*/ 1193215 h 2778304"/>
              <a:gd name="connsiteX4" fmla="*/ 6790588 w 6858000"/>
              <a:gd name="connsiteY4" fmla="*/ 1211701 h 2778304"/>
              <a:gd name="connsiteX5" fmla="*/ 3050431 w 6858000"/>
              <a:gd name="connsiteY5" fmla="*/ 2778245 h 2778304"/>
              <a:gd name="connsiteX6" fmla="*/ 37813 w 6858000"/>
              <a:gd name="connsiteY6" fmla="*/ 1183549 h 2778304"/>
              <a:gd name="connsiteX7" fmla="*/ 0 w 6858000"/>
              <a:gd name="connsiteY7" fmla="*/ 1050199 h 277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778304">
                <a:moveTo>
                  <a:pt x="0" y="1050199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1193215"/>
                </a:lnTo>
                <a:lnTo>
                  <a:pt x="6790588" y="1211701"/>
                </a:lnTo>
                <a:cubicBezTo>
                  <a:pt x="5439260" y="1649845"/>
                  <a:pt x="4603740" y="2770251"/>
                  <a:pt x="3050431" y="2778245"/>
                </a:cubicBezTo>
                <a:cubicBezTo>
                  <a:pt x="1377637" y="2786855"/>
                  <a:pt x="283199" y="1854180"/>
                  <a:pt x="37813" y="1183549"/>
                </a:cubicBezTo>
                <a:lnTo>
                  <a:pt x="0" y="1050199"/>
                </a:lnTo>
                <a:close/>
              </a:path>
            </a:pathLst>
          </a:custGeom>
          <a:gradFill flip="none" rotWithShape="1">
            <a:gsLst>
              <a:gs pos="26000">
                <a:schemeClr val="accent3">
                  <a:lumMod val="25000"/>
                </a:schemeClr>
              </a:gs>
              <a:gs pos="73000">
                <a:schemeClr val="accent1">
                  <a:alpha val="33146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E5C5BCA-F960-4024-7215-2D2EFD0FEBF3}"/>
              </a:ext>
            </a:extLst>
          </p:cNvPr>
          <p:cNvSpPr/>
          <p:nvPr userDrawn="1"/>
        </p:nvSpPr>
        <p:spPr>
          <a:xfrm rot="16200000" flipV="1">
            <a:off x="7907199" y="2573198"/>
            <a:ext cx="6858000" cy="1711602"/>
          </a:xfrm>
          <a:custGeom>
            <a:avLst/>
            <a:gdLst>
              <a:gd name="connsiteX0" fmla="*/ 6858000 w 6858000"/>
              <a:gd name="connsiteY0" fmla="*/ 1010661 h 1711602"/>
              <a:gd name="connsiteX1" fmla="*/ 6858000 w 6858000"/>
              <a:gd name="connsiteY1" fmla="*/ 0 h 1711602"/>
              <a:gd name="connsiteX2" fmla="*/ 0 w 6858000"/>
              <a:gd name="connsiteY2" fmla="*/ 0 h 1711602"/>
              <a:gd name="connsiteX3" fmla="*/ 0 w 6858000"/>
              <a:gd name="connsiteY3" fmla="*/ 983884 h 1711602"/>
              <a:gd name="connsiteX4" fmla="*/ 11078 w 6858000"/>
              <a:gd name="connsiteY4" fmla="*/ 997657 h 1711602"/>
              <a:gd name="connsiteX5" fmla="*/ 1866819 w 6858000"/>
              <a:gd name="connsiteY5" fmla="*/ 1711565 h 1711602"/>
              <a:gd name="connsiteX6" fmla="*/ 5098965 w 6858000"/>
              <a:gd name="connsiteY6" fmla="*/ 622006 h 1711602"/>
              <a:gd name="connsiteX7" fmla="*/ 6746500 w 6858000"/>
              <a:gd name="connsiteY7" fmla="*/ 959665 h 1711602"/>
              <a:gd name="connsiteX8" fmla="*/ 6858000 w 6858000"/>
              <a:gd name="connsiteY8" fmla="*/ 1010661 h 171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1711602">
                <a:moveTo>
                  <a:pt x="6858000" y="1010661"/>
                </a:moveTo>
                <a:lnTo>
                  <a:pt x="6858000" y="0"/>
                </a:lnTo>
                <a:lnTo>
                  <a:pt x="0" y="0"/>
                </a:lnTo>
                <a:lnTo>
                  <a:pt x="0" y="983884"/>
                </a:lnTo>
                <a:lnTo>
                  <a:pt x="11078" y="997657"/>
                </a:lnTo>
                <a:cubicBezTo>
                  <a:pt x="328616" y="1355920"/>
                  <a:pt x="976833" y="1715803"/>
                  <a:pt x="1866819" y="1711565"/>
                </a:cubicBezTo>
                <a:cubicBezTo>
                  <a:pt x="3161344" y="1705400"/>
                  <a:pt x="3719617" y="643352"/>
                  <a:pt x="5098965" y="622006"/>
                </a:cubicBezTo>
                <a:cubicBezTo>
                  <a:pt x="5788640" y="611332"/>
                  <a:pt x="6326795" y="775968"/>
                  <a:pt x="6746500" y="959665"/>
                </a:cubicBezTo>
                <a:lnTo>
                  <a:pt x="6858000" y="1010661"/>
                </a:lnTo>
                <a:close/>
              </a:path>
            </a:pathLst>
          </a:custGeom>
          <a:gradFill>
            <a:gsLst>
              <a:gs pos="79000">
                <a:schemeClr val="accent4">
                  <a:lumMod val="75000"/>
                  <a:alpha val="79763"/>
                </a:schemeClr>
              </a:gs>
              <a:gs pos="37000">
                <a:schemeClr val="accent3">
                  <a:lumMod val="25000"/>
                  <a:alpha val="27934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6F62D03F-D065-13FE-5D30-58C2523BD14D}"/>
              </a:ext>
            </a:extLst>
          </p:cNvPr>
          <p:cNvSpPr/>
          <p:nvPr userDrawn="1"/>
        </p:nvSpPr>
        <p:spPr>
          <a:xfrm rot="5400000">
            <a:off x="7877130" y="2543131"/>
            <a:ext cx="6858001" cy="1771739"/>
          </a:xfrm>
          <a:custGeom>
            <a:avLst/>
            <a:gdLst>
              <a:gd name="connsiteX0" fmla="*/ 0 w 6858001"/>
              <a:gd name="connsiteY0" fmla="*/ 1273784 h 1771739"/>
              <a:gd name="connsiteX1" fmla="*/ 0 w 6858001"/>
              <a:gd name="connsiteY1" fmla="*/ 0 h 1771739"/>
              <a:gd name="connsiteX2" fmla="*/ 6858001 w 6858001"/>
              <a:gd name="connsiteY2" fmla="*/ 0 h 1771739"/>
              <a:gd name="connsiteX3" fmla="*/ 6858001 w 6858001"/>
              <a:gd name="connsiteY3" fmla="*/ 34923 h 1771739"/>
              <a:gd name="connsiteX4" fmla="*/ 6735259 w 6858001"/>
              <a:gd name="connsiteY4" fmla="*/ 32862 h 1771739"/>
              <a:gd name="connsiteX5" fmla="*/ 1961998 w 6858001"/>
              <a:gd name="connsiteY5" fmla="*/ 1771680 h 1771739"/>
              <a:gd name="connsiteX6" fmla="*/ 151257 w 6858001"/>
              <a:gd name="connsiteY6" fmla="*/ 1358806 h 1771739"/>
              <a:gd name="connsiteX7" fmla="*/ 0 w 6858001"/>
              <a:gd name="connsiteY7" fmla="*/ 1273784 h 177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1" h="1771739">
                <a:moveTo>
                  <a:pt x="0" y="1273784"/>
                </a:moveTo>
                <a:lnTo>
                  <a:pt x="0" y="0"/>
                </a:lnTo>
                <a:lnTo>
                  <a:pt x="6858001" y="0"/>
                </a:lnTo>
                <a:lnTo>
                  <a:pt x="6858001" y="34923"/>
                </a:lnTo>
                <a:lnTo>
                  <a:pt x="6735259" y="32862"/>
                </a:lnTo>
                <a:cubicBezTo>
                  <a:pt x="4698226" y="66929"/>
                  <a:pt x="3873763" y="1761840"/>
                  <a:pt x="1961998" y="1771680"/>
                </a:cubicBezTo>
                <a:cubicBezTo>
                  <a:pt x="1245087" y="1775370"/>
                  <a:pt x="634403" y="1606171"/>
                  <a:pt x="151257" y="1358806"/>
                </a:cubicBezTo>
                <a:lnTo>
                  <a:pt x="0" y="1273784"/>
                </a:lnTo>
                <a:close/>
              </a:path>
            </a:pathLst>
          </a:custGeom>
          <a:gradFill>
            <a:gsLst>
              <a:gs pos="32000">
                <a:schemeClr val="tx2">
                  <a:alpha val="48229"/>
                </a:schemeClr>
              </a:gs>
              <a:gs pos="100000">
                <a:schemeClr val="accent6">
                  <a:alpha val="4858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36" y="822960"/>
            <a:ext cx="8878824" cy="1069848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192" y="2185416"/>
            <a:ext cx="3621024" cy="493776"/>
          </a:xfrm>
        </p:spPr>
        <p:txBody>
          <a:bodyPr anchor="t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6192" y="2743200"/>
            <a:ext cx="3621024" cy="2578608"/>
          </a:xfrm>
        </p:spPr>
        <p:txBody>
          <a:bodyPr/>
          <a:lstStyle>
            <a:lvl1pPr marL="228600" indent="-228600">
              <a:defRPr sz="1800"/>
            </a:lvl1pPr>
            <a:lvl2pPr indent="-228600">
              <a:defRPr sz="1600"/>
            </a:lvl2pPr>
            <a:lvl3pPr indent="-228600">
              <a:defRPr sz="1400"/>
            </a:lvl3pPr>
            <a:lvl4pPr indent="-228600">
              <a:defRPr sz="1200"/>
            </a:lvl4pPr>
            <a:lvl5pPr indent="-22860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41264" y="2185416"/>
            <a:ext cx="3621024" cy="493776"/>
          </a:xfrm>
        </p:spPr>
        <p:txBody>
          <a:bodyPr anchor="t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41264" y="2743200"/>
            <a:ext cx="3621024" cy="2578608"/>
          </a:xfrm>
        </p:spPr>
        <p:txBody>
          <a:bodyPr/>
          <a:lstStyle>
            <a:lvl1pPr marL="228600" indent="-228600">
              <a:defRPr sz="1800"/>
            </a:lvl1pPr>
            <a:lvl2pPr indent="-228600">
              <a:defRPr sz="1600"/>
            </a:lvl2pPr>
            <a:lvl3pPr indent="-228600">
              <a:defRPr sz="1400"/>
            </a:lvl3pPr>
            <a:lvl4pPr indent="-228600">
              <a:defRPr sz="1200"/>
            </a:lvl4pPr>
            <a:lvl5pPr indent="-22860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832104"/>
            <a:ext cx="10881360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4984" y="2212848"/>
            <a:ext cx="10332720" cy="3547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9184" y="411480"/>
            <a:ext cx="521208" cy="310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6344" y="6190488"/>
            <a:ext cx="233172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/>
              <a:t>Crypto: investing &amp; trading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A4A2D6-617E-EEA3-E4EE-5BDB472F6A43}"/>
              </a:ext>
            </a:extLst>
          </p:cNvPr>
          <p:cNvCxnSpPr>
            <a:cxnSpLocks/>
          </p:cNvCxnSpPr>
          <p:nvPr userDrawn="1"/>
        </p:nvCxnSpPr>
        <p:spPr>
          <a:xfrm>
            <a:off x="594170" y="846661"/>
            <a:ext cx="0" cy="51110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70" r:id="rId7"/>
    <p:sldLayoutId id="2147483669" r:id="rId8"/>
    <p:sldLayoutId id="2147483653" r:id="rId9"/>
    <p:sldLayoutId id="2147483665" r:id="rId10"/>
    <p:sldLayoutId id="2147483666" r:id="rId11"/>
    <p:sldLayoutId id="2147483667" r:id="rId12"/>
    <p:sldLayoutId id="2147483668" r:id="rId13"/>
    <p:sldLayoutId id="2147483651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spc="6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347472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Courier New" panose="02070309020205020404" pitchFamily="49" charset="0"/>
        <a:buChar char="o"/>
        <a:defRPr sz="2800" kern="120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1pPr>
      <a:lvl2pPr marL="685800" indent="-347472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2pPr>
      <a:lvl3pPr marL="1143000" indent="-347472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3pPr>
      <a:lvl4pPr marL="1600200" indent="-347472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4pPr>
      <a:lvl5pPr marL="2057400" indent="-347472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593194051/3922d527e5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ogp.co.uk/patients/pelvic_health_advice/healthy_bladder.aspx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593193863/674bdd1458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pogp.co.uk/patients/pelvic_health_advice/healthy_bladder.aspx" TargetMode="External"/><Relationship Id="rId2" Type="http://schemas.openxmlformats.org/officeDocument/2006/relationships/hyperlink" Target="https://services.nhslothian.scot/urologyphysiotherapy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meo.com/593193863/674bdd1458" TargetMode="External"/><Relationship Id="rId4" Type="http://schemas.openxmlformats.org/officeDocument/2006/relationships/hyperlink" Target="https://vimeo.com/593194051/3922d527e5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70DB4-0446-EF22-E8E0-3A5B83923A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Mast cells, connective </a:t>
            </a:r>
            <a:r>
              <a:rPr lang="en-GB" dirty="0" err="1"/>
              <a:t>tissuE</a:t>
            </a:r>
            <a:r>
              <a:rPr lang="en-GB" dirty="0"/>
              <a:t> and bladder:</a:t>
            </a:r>
            <a:br>
              <a:rPr lang="en-GB" dirty="0"/>
            </a:br>
            <a:r>
              <a:rPr lang="en-GB" b="0" dirty="0"/>
              <a:t>connecting the dots</a:t>
            </a:r>
            <a:endParaRPr lang="en-US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6329B1-2D04-0F3A-1081-C5117D8CE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Camila Gonzalez</a:t>
            </a:r>
          </a:p>
          <a:p>
            <a:r>
              <a:rPr lang="en-US" dirty="0"/>
              <a:t>Advanced Physiotherapy Practitioner - Urology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91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7A206-CA62-83EC-8C1C-518F2E223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11E45D8-4F53-8236-8BD6-89553D28B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4372" y="2628900"/>
            <a:ext cx="7763256" cy="1600200"/>
          </a:xfrm>
        </p:spPr>
        <p:txBody>
          <a:bodyPr anchor="ctr"/>
          <a:lstStyle/>
          <a:p>
            <a:r>
              <a:rPr lang="en-GB" dirty="0"/>
              <a:t>How the water-works work</a:t>
            </a:r>
          </a:p>
        </p:txBody>
      </p:sp>
    </p:spTree>
    <p:extLst>
      <p:ext uri="{BB962C8B-B14F-4D97-AF65-F5344CB8AC3E}">
        <p14:creationId xmlns:p14="http://schemas.microsoft.com/office/powerpoint/2010/main" val="6969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:\PCUK Data\Sioned and Vicky + Camila\Presentations\Bladder function drawing.jpg"/>
          <p:cNvPicPr>
            <a:picLocks noChangeAspect="1" noChangeArrowheads="1"/>
          </p:cNvPicPr>
          <p:nvPr/>
        </p:nvPicPr>
        <p:blipFill>
          <a:blip r:embed="rId3" cstate="print"/>
          <a:srcRect t="20168" b="13949"/>
          <a:stretch>
            <a:fillRect/>
          </a:stretch>
        </p:blipFill>
        <p:spPr bwMode="auto">
          <a:xfrm>
            <a:off x="2001069" y="1703090"/>
            <a:ext cx="8160809" cy="3528392"/>
          </a:xfrm>
          <a:prstGeom prst="rect">
            <a:avLst/>
          </a:prstGeom>
          <a:noFill/>
        </p:spPr>
      </p:pic>
      <p:graphicFrame>
        <p:nvGraphicFramePr>
          <p:cNvPr id="5" name="Diagram 4"/>
          <p:cNvGraphicFramePr/>
          <p:nvPr/>
        </p:nvGraphicFramePr>
        <p:xfrm>
          <a:off x="6960096" y="1085875"/>
          <a:ext cx="1224136" cy="375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4089301" y="3647306"/>
          <a:ext cx="1224136" cy="375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7098779" y="5366742"/>
          <a:ext cx="1224136" cy="375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3657253" y="4007346"/>
            <a:ext cx="1008112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65365" y="4007346"/>
            <a:ext cx="1224136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658100" y="4295379"/>
            <a:ext cx="607665" cy="118149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81589" y="4439394"/>
            <a:ext cx="1043186" cy="932706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465565" y="1447800"/>
            <a:ext cx="1106810" cy="75934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543800" y="1400175"/>
            <a:ext cx="793973" cy="116701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:\PCUK Data\Sioned and Vicky + Camila\Presentations\Bladder function drawing.jpg"/>
          <p:cNvPicPr>
            <a:picLocks noChangeAspect="1" noChangeArrowheads="1"/>
          </p:cNvPicPr>
          <p:nvPr/>
        </p:nvPicPr>
        <p:blipFill>
          <a:blip r:embed="rId3" cstate="print"/>
          <a:srcRect t="20168" b="13949"/>
          <a:stretch>
            <a:fillRect/>
          </a:stretch>
        </p:blipFill>
        <p:spPr bwMode="auto">
          <a:xfrm>
            <a:off x="2001069" y="1703090"/>
            <a:ext cx="8160809" cy="3528392"/>
          </a:xfrm>
          <a:prstGeom prst="rect">
            <a:avLst/>
          </a:prstGeom>
          <a:noFill/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987F106-D297-B314-9DE6-E6BE81B910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2750517"/>
              </p:ext>
            </p:extLst>
          </p:nvPr>
        </p:nvGraphicFramePr>
        <p:xfrm>
          <a:off x="1995055" y="7750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6" name="Group 6"/>
          <p:cNvGrpSpPr/>
          <p:nvPr/>
        </p:nvGrpSpPr>
        <p:grpSpPr>
          <a:xfrm>
            <a:off x="2261401" y="1150393"/>
            <a:ext cx="2112233" cy="360039"/>
            <a:chOff x="108583" y="342"/>
            <a:chExt cx="1006969" cy="375130"/>
          </a:xfrm>
        </p:grpSpPr>
        <p:sp>
          <p:nvSpPr>
            <p:cNvPr id="27" name="Rectangle 26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/>
                <a:t>Storage</a:t>
              </a:r>
            </a:p>
          </p:txBody>
        </p:sp>
      </p:grpSp>
      <p:grpSp>
        <p:nvGrpSpPr>
          <p:cNvPr id="29" name="Group 9"/>
          <p:cNvGrpSpPr/>
          <p:nvPr/>
        </p:nvGrpSpPr>
        <p:grpSpPr>
          <a:xfrm>
            <a:off x="6536928" y="1141155"/>
            <a:ext cx="2304256" cy="360040"/>
            <a:chOff x="108583" y="342"/>
            <a:chExt cx="1006969" cy="375130"/>
          </a:xfrm>
        </p:grpSpPr>
        <p:sp>
          <p:nvSpPr>
            <p:cNvPr id="30" name="Rectangle 29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dirty="0"/>
                <a:t>Voiding</a:t>
              </a:r>
              <a:endParaRPr lang="en-GB" sz="2000" kern="1200" dirty="0"/>
            </a:p>
          </p:txBody>
        </p:sp>
      </p:grpSp>
      <p:grpSp>
        <p:nvGrpSpPr>
          <p:cNvPr id="32" name="Group 12"/>
          <p:cNvGrpSpPr/>
          <p:nvPr/>
        </p:nvGrpSpPr>
        <p:grpSpPr>
          <a:xfrm>
            <a:off x="1980900" y="5587535"/>
            <a:ext cx="2831245" cy="792088"/>
            <a:chOff x="108583" y="342"/>
            <a:chExt cx="1006969" cy="375130"/>
          </a:xfrm>
        </p:grpSpPr>
        <p:sp>
          <p:nvSpPr>
            <p:cNvPr id="33" name="Rectangle 32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/>
                <a:t>Sympathetic/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dirty="0"/>
                <a:t>Fight or fly</a:t>
              </a:r>
              <a:endParaRPr lang="en-GB" sz="2000" kern="1200" dirty="0"/>
            </a:p>
          </p:txBody>
        </p:sp>
      </p:grpSp>
      <p:grpSp>
        <p:nvGrpSpPr>
          <p:cNvPr id="35" name="Group 16"/>
          <p:cNvGrpSpPr/>
          <p:nvPr/>
        </p:nvGrpSpPr>
        <p:grpSpPr>
          <a:xfrm>
            <a:off x="5471574" y="5578298"/>
            <a:ext cx="4512501" cy="792088"/>
            <a:chOff x="108583" y="342"/>
            <a:chExt cx="1006969" cy="375130"/>
          </a:xfrm>
        </p:grpSpPr>
        <p:sp>
          <p:nvSpPr>
            <p:cNvPr id="36" name="Rectangle 35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/>
                <a:t>Parasympathetic/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dirty="0"/>
                <a:t>Rest and digest</a:t>
              </a:r>
              <a:endParaRPr lang="en-GB" sz="2000" kern="12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0B377-977E-F8B2-4CE0-CA60530F0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5DC2B1-2FE8-3C51-B0C4-79A43F73E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4372" y="2628900"/>
            <a:ext cx="7763256" cy="1600200"/>
          </a:xfrm>
        </p:spPr>
        <p:txBody>
          <a:bodyPr anchor="ctr"/>
          <a:lstStyle/>
          <a:p>
            <a:r>
              <a:rPr lang="en-GB" dirty="0"/>
              <a:t>When the water-works work differently</a:t>
            </a:r>
          </a:p>
        </p:txBody>
      </p:sp>
    </p:spTree>
    <p:extLst>
      <p:ext uri="{BB962C8B-B14F-4D97-AF65-F5344CB8AC3E}">
        <p14:creationId xmlns:p14="http://schemas.microsoft.com/office/powerpoint/2010/main" val="188789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24804035"/>
              </p:ext>
            </p:extLst>
          </p:nvPr>
        </p:nvGraphicFramePr>
        <p:xfrm>
          <a:off x="2630487" y="1100881"/>
          <a:ext cx="6931025" cy="521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4"/>
          <p:cNvSpPr txBox="1">
            <a:spLocks/>
          </p:cNvSpPr>
          <p:nvPr/>
        </p:nvSpPr>
        <p:spPr>
          <a:xfrm>
            <a:off x="8210550" y="1317498"/>
            <a:ext cx="3143250" cy="3282696"/>
          </a:xfrm>
          <a:prstGeom prst="rect">
            <a:avLst/>
          </a:prstGeom>
        </p:spPr>
        <p:txBody>
          <a:bodyPr/>
          <a:lstStyle/>
          <a:p>
            <a:pPr marL="228600" marR="0" lvl="0" indent="-347472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16E8B-05ED-3145-99FE-A20119DE51EA}"/>
              </a:ext>
            </a:extLst>
          </p:cNvPr>
          <p:cNvSpPr txBox="1"/>
          <p:nvPr/>
        </p:nvSpPr>
        <p:spPr>
          <a:xfrm>
            <a:off x="2249059" y="6442501"/>
            <a:ext cx="9822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Patel M &amp; </a:t>
            </a:r>
            <a:r>
              <a:rPr lang="en-GB" sz="1200" dirty="0" err="1">
                <a:solidFill>
                  <a:schemeClr val="bg1"/>
                </a:solidFill>
              </a:rPr>
              <a:t>Khullar</a:t>
            </a:r>
            <a:r>
              <a:rPr lang="en-GB" sz="1200" dirty="0">
                <a:solidFill>
                  <a:schemeClr val="bg1"/>
                </a:solidFill>
              </a:rPr>
              <a:t> V. 2021. </a:t>
            </a:r>
            <a:r>
              <a:rPr lang="en-GB" sz="1200" dirty="0" err="1">
                <a:solidFill>
                  <a:schemeClr val="bg1"/>
                </a:solidFill>
              </a:rPr>
              <a:t>Urogynaecology</a:t>
            </a:r>
            <a:r>
              <a:rPr lang="en-GB" sz="1200" dirty="0">
                <a:solidFill>
                  <a:schemeClr val="bg1"/>
                </a:solidFill>
              </a:rPr>
              <a:t> and Ehlers–</a:t>
            </a:r>
            <a:r>
              <a:rPr lang="en-GB" sz="1200" dirty="0" err="1">
                <a:solidFill>
                  <a:schemeClr val="bg1"/>
                </a:solidFill>
              </a:rPr>
              <a:t>Danlos</a:t>
            </a:r>
            <a:r>
              <a:rPr lang="en-GB" sz="1200" dirty="0">
                <a:solidFill>
                  <a:schemeClr val="bg1"/>
                </a:solidFill>
              </a:rPr>
              <a:t> syndrome. Am J Med Genet Part C </a:t>
            </a:r>
            <a:r>
              <a:rPr lang="en-GB" sz="1200" dirty="0" err="1">
                <a:solidFill>
                  <a:schemeClr val="bg1"/>
                </a:solidFill>
              </a:rPr>
              <a:t>Semin</a:t>
            </a:r>
            <a:r>
              <a:rPr lang="en-GB" sz="1200" dirty="0">
                <a:solidFill>
                  <a:schemeClr val="bg1"/>
                </a:solidFill>
              </a:rPr>
              <a:t> Med Genet 187C:579–585.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0448138-5F50-A9A5-3B4F-D978E5474D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469228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974360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Storage symptoms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36191" y="2212848"/>
            <a:ext cx="6902959" cy="3282696"/>
          </a:xfrm>
        </p:spPr>
        <p:txBody>
          <a:bodyPr/>
          <a:lstStyle/>
          <a:p>
            <a:r>
              <a:rPr lang="en-GB" dirty="0"/>
              <a:t>Symptoms that make the storage of urine difficult.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C15B485-8ADA-D230-FE8A-A24BB5E25E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5584502"/>
              </p:ext>
            </p:extLst>
          </p:nvPr>
        </p:nvGraphicFramePr>
        <p:xfrm>
          <a:off x="1534034" y="2386426"/>
          <a:ext cx="9121775" cy="3639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25240" y="1036320"/>
            <a:ext cx="7476744" cy="478536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dirty="0"/>
              <a:t>A sudden compelling desire to pass urine that is difficult to delay.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>
              <a:buFont typeface="Wingdings" pitchFamily="2" charset="2"/>
              <a:buChar char="Ø"/>
            </a:pPr>
            <a:r>
              <a:rPr lang="en-GB" dirty="0"/>
              <a:t>When someone passes urine more than 8 times in a 24-hour period. The average is between 4-7 times and/or every 2-4 hours during waking hours. </a:t>
            </a:r>
          </a:p>
          <a:p>
            <a:pPr marL="0" indent="0">
              <a:buNone/>
            </a:pPr>
            <a:endParaRPr lang="en-GB" sz="1000" dirty="0"/>
          </a:p>
          <a:p>
            <a:pPr>
              <a:buFont typeface="Wingdings" pitchFamily="2" charset="2"/>
              <a:buChar char="Ø"/>
            </a:pPr>
            <a:r>
              <a:rPr lang="en-GB" dirty="0"/>
              <a:t>When someone passes urine more than once per night.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CA71AB-D8E5-B037-16A5-A2A77F3C7320}"/>
              </a:ext>
            </a:extLst>
          </p:cNvPr>
          <p:cNvGrpSpPr/>
          <p:nvPr/>
        </p:nvGrpSpPr>
        <p:grpSpPr>
          <a:xfrm>
            <a:off x="1302683" y="713164"/>
            <a:ext cx="2263477" cy="1458140"/>
            <a:chOff x="0" y="964568"/>
            <a:chExt cx="2850554" cy="17103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03A872-601C-27C4-5693-618E7BABE6D7}"/>
                </a:ext>
              </a:extLst>
            </p:cNvPr>
            <p:cNvSpPr/>
            <p:nvPr/>
          </p:nvSpPr>
          <p:spPr>
            <a:xfrm>
              <a:off x="0" y="964568"/>
              <a:ext cx="2850554" cy="171033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3F1DDA-743F-F2E9-0D60-746771F13B62}"/>
                </a:ext>
              </a:extLst>
            </p:cNvPr>
            <p:cNvSpPr txBox="1"/>
            <p:nvPr/>
          </p:nvSpPr>
          <p:spPr>
            <a:xfrm>
              <a:off x="0" y="964568"/>
              <a:ext cx="2850554" cy="1710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marL="0" lvl="0" indent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200" kern="1200" dirty="0"/>
                <a:t>Urgency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BB5DD8-2D5B-76E4-7714-917DE7D23372}"/>
              </a:ext>
            </a:extLst>
          </p:cNvPr>
          <p:cNvGrpSpPr/>
          <p:nvPr/>
        </p:nvGrpSpPr>
        <p:grpSpPr>
          <a:xfrm>
            <a:off x="1302683" y="2761950"/>
            <a:ext cx="2263477" cy="1458140"/>
            <a:chOff x="3135610" y="964568"/>
            <a:chExt cx="2850554" cy="171033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A244A6-BFE9-5C4B-51F8-50D0335451EF}"/>
                </a:ext>
              </a:extLst>
            </p:cNvPr>
            <p:cNvSpPr/>
            <p:nvPr/>
          </p:nvSpPr>
          <p:spPr>
            <a:xfrm>
              <a:off x="3135610" y="964568"/>
              <a:ext cx="2850554" cy="171033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-2000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741EF5-8AF4-8181-46BB-B82612044988}"/>
                </a:ext>
              </a:extLst>
            </p:cNvPr>
            <p:cNvSpPr txBox="1"/>
            <p:nvPr/>
          </p:nvSpPr>
          <p:spPr>
            <a:xfrm>
              <a:off x="3135610" y="964568"/>
              <a:ext cx="2850554" cy="1710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marL="0" lvl="0" indent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200" kern="1200" dirty="0"/>
                <a:t>Frequency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463767-1C9E-3E79-909F-4C817CDFF0E9}"/>
              </a:ext>
            </a:extLst>
          </p:cNvPr>
          <p:cNvGrpSpPr/>
          <p:nvPr/>
        </p:nvGrpSpPr>
        <p:grpSpPr>
          <a:xfrm>
            <a:off x="1302683" y="4727910"/>
            <a:ext cx="2263477" cy="1458140"/>
            <a:chOff x="6271220" y="964568"/>
            <a:chExt cx="2850554" cy="17103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DF05DC-C2CA-C8DC-5025-B84ED34B0BD2}"/>
                </a:ext>
              </a:extLst>
            </p:cNvPr>
            <p:cNvSpPr/>
            <p:nvPr/>
          </p:nvSpPr>
          <p:spPr>
            <a:xfrm>
              <a:off x="6271220" y="964568"/>
              <a:ext cx="2850554" cy="171033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sz="3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3812B4-5F63-C61F-D5A5-D09D48D2F716}"/>
                </a:ext>
              </a:extLst>
            </p:cNvPr>
            <p:cNvSpPr txBox="1"/>
            <p:nvPr/>
          </p:nvSpPr>
          <p:spPr>
            <a:xfrm>
              <a:off x="6271220" y="964568"/>
              <a:ext cx="2850554" cy="1710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marL="0" lvl="0" indent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200" kern="1200" dirty="0"/>
                <a:t>Nocturia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872" y="573024"/>
            <a:ext cx="10881360" cy="1069848"/>
          </a:xfrm>
        </p:spPr>
        <p:txBody>
          <a:bodyPr/>
          <a:lstStyle/>
          <a:p>
            <a:r>
              <a:rPr lang="en-GB" dirty="0"/>
              <a:t>Urinary incontinence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419" y="2218944"/>
            <a:ext cx="10332720" cy="3547872"/>
          </a:xfrm>
        </p:spPr>
        <p:txBody>
          <a:bodyPr/>
          <a:lstStyle/>
          <a:p>
            <a:r>
              <a:rPr lang="en-GB" dirty="0"/>
              <a:t>Urinary incontinence (UI) is the involuntary loss of urine.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291C694-1D72-BB37-26F2-00676C2FA4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419169"/>
              </p:ext>
            </p:extLst>
          </p:nvPr>
        </p:nvGraphicFramePr>
        <p:xfrm>
          <a:off x="1070419" y="2703153"/>
          <a:ext cx="10502265" cy="3063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992" y="1030224"/>
            <a:ext cx="8878824" cy="1069848"/>
          </a:xfrm>
        </p:spPr>
        <p:txBody>
          <a:bodyPr/>
          <a:lstStyle/>
          <a:p>
            <a:r>
              <a:rPr lang="en-GB" dirty="0"/>
              <a:t>Voiding dysfunction or retention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8992" y="2410968"/>
            <a:ext cx="9512808" cy="3282696"/>
          </a:xfrm>
        </p:spPr>
        <p:txBody>
          <a:bodyPr/>
          <a:lstStyle/>
          <a:p>
            <a:r>
              <a:rPr lang="en-GB" sz="2800" dirty="0"/>
              <a:t>Difficulties and/or inability to voluntary urinate.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639CF5-7044-5FA9-4E48-9C805D2BCCBA}"/>
              </a:ext>
            </a:extLst>
          </p:cNvPr>
          <p:cNvSpPr txBox="1"/>
          <p:nvPr/>
        </p:nvSpPr>
        <p:spPr>
          <a:xfrm>
            <a:off x="2249059" y="6442501"/>
            <a:ext cx="9822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Patel M &amp; </a:t>
            </a:r>
            <a:r>
              <a:rPr lang="en-GB" sz="1200" dirty="0" err="1">
                <a:solidFill>
                  <a:schemeClr val="bg1"/>
                </a:solidFill>
              </a:rPr>
              <a:t>Khullar</a:t>
            </a:r>
            <a:r>
              <a:rPr lang="en-GB" sz="1200" dirty="0">
                <a:solidFill>
                  <a:schemeClr val="bg1"/>
                </a:solidFill>
              </a:rPr>
              <a:t> V. 2021. </a:t>
            </a:r>
            <a:r>
              <a:rPr lang="en-GB" sz="1200" dirty="0" err="1">
                <a:solidFill>
                  <a:schemeClr val="bg1"/>
                </a:solidFill>
              </a:rPr>
              <a:t>Urogynaecology</a:t>
            </a:r>
            <a:r>
              <a:rPr lang="en-GB" sz="1200" dirty="0">
                <a:solidFill>
                  <a:schemeClr val="bg1"/>
                </a:solidFill>
              </a:rPr>
              <a:t> and Ehlers–</a:t>
            </a:r>
            <a:r>
              <a:rPr lang="en-GB" sz="1200" dirty="0" err="1">
                <a:solidFill>
                  <a:schemeClr val="bg1"/>
                </a:solidFill>
              </a:rPr>
              <a:t>Danlos</a:t>
            </a:r>
            <a:r>
              <a:rPr lang="en-GB" sz="1200" dirty="0">
                <a:solidFill>
                  <a:schemeClr val="bg1"/>
                </a:solidFill>
              </a:rPr>
              <a:t> syndrome. Am J Med Genet Part C </a:t>
            </a:r>
            <a:r>
              <a:rPr lang="en-GB" sz="1200" dirty="0" err="1">
                <a:solidFill>
                  <a:schemeClr val="bg1"/>
                </a:solidFill>
              </a:rPr>
              <a:t>Semin</a:t>
            </a:r>
            <a:r>
              <a:rPr lang="en-GB" sz="1200" dirty="0">
                <a:solidFill>
                  <a:schemeClr val="bg1"/>
                </a:solidFill>
              </a:rPr>
              <a:t> Med Genet 187C:579–585.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3E477A5-DF56-F20E-D861-B6ABFA439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7851471"/>
              </p:ext>
            </p:extLst>
          </p:nvPr>
        </p:nvGraphicFramePr>
        <p:xfrm>
          <a:off x="1274508" y="2692220"/>
          <a:ext cx="9121775" cy="3639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998806" y="926712"/>
            <a:ext cx="8878888" cy="1069975"/>
          </a:xfrm>
        </p:spPr>
        <p:txBody>
          <a:bodyPr/>
          <a:lstStyle/>
          <a:p>
            <a:r>
              <a:rPr lang="en-GB" dirty="0"/>
              <a:t>Hello!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591340" y="2113350"/>
            <a:ext cx="7313655" cy="3282950"/>
          </a:xfrm>
        </p:spPr>
        <p:txBody>
          <a:bodyPr/>
          <a:lstStyle/>
          <a:p>
            <a:r>
              <a:rPr lang="en-GB" dirty="0"/>
              <a:t>Physiotherapy course completed in Chile</a:t>
            </a:r>
          </a:p>
          <a:p>
            <a:r>
              <a:rPr lang="en-GB" dirty="0"/>
              <a:t>Moved to the UK in 2018</a:t>
            </a:r>
          </a:p>
          <a:p>
            <a:r>
              <a:rPr lang="en-GB" dirty="0"/>
              <a:t>Advanced physiotherapy practitioner in Urology in Western General Hospital in Edinburgh</a:t>
            </a:r>
          </a:p>
          <a:p>
            <a:r>
              <a:rPr lang="en-GB" dirty="0"/>
              <a:t>Diagnosed with </a:t>
            </a:r>
            <a:r>
              <a:rPr lang="en-GB" dirty="0" err="1"/>
              <a:t>hEDS</a:t>
            </a:r>
            <a:r>
              <a:rPr lang="en-GB" dirty="0"/>
              <a:t>/HSD in my childhood</a:t>
            </a:r>
          </a:p>
          <a:p>
            <a:r>
              <a:rPr lang="en-GB" dirty="0"/>
              <a:t>My pronouns are she/they</a:t>
            </a:r>
          </a:p>
        </p:txBody>
      </p:sp>
      <p:pic>
        <p:nvPicPr>
          <p:cNvPr id="3" name="Picture 2" descr="A person taking a selfie&#10;&#10;AI-generated content may be incorrect.">
            <a:extLst>
              <a:ext uri="{FF2B5EF4-FFF2-40B4-BE49-F238E27FC236}">
                <a16:creationId xmlns:a16="http://schemas.microsoft.com/office/drawing/2014/main" id="{54E5E5B2-7D7E-B7E1-2C1A-C35CE28FF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0161">
            <a:off x="1384194" y="2438139"/>
            <a:ext cx="1567564" cy="2633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9971581"/>
              </p:ext>
            </p:extLst>
          </p:nvPr>
        </p:nvGraphicFramePr>
        <p:xfrm>
          <a:off x="4373880" y="451401"/>
          <a:ext cx="5501640" cy="6198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05840" y="2322447"/>
            <a:ext cx="4576157" cy="2456688"/>
          </a:xfrm>
        </p:spPr>
        <p:txBody>
          <a:bodyPr/>
          <a:lstStyle/>
          <a:p>
            <a:r>
              <a:rPr lang="en-GB" dirty="0"/>
              <a:t>Recurrent urinary tract infections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10A74A-A2CC-4829-5429-0F17CE158A77}"/>
              </a:ext>
            </a:extLst>
          </p:cNvPr>
          <p:cNvSpPr txBox="1"/>
          <p:nvPr/>
        </p:nvSpPr>
        <p:spPr>
          <a:xfrm>
            <a:off x="2249059" y="6442501"/>
            <a:ext cx="9822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Prof V Khullar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507C0-B0C1-6131-A91C-B0875BEBE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1F363AD-6269-8AB5-0791-A4995B13E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4372" y="2628900"/>
            <a:ext cx="7763256" cy="1600200"/>
          </a:xfrm>
        </p:spPr>
        <p:txBody>
          <a:bodyPr anchor="ctr"/>
          <a:lstStyle/>
          <a:p>
            <a:r>
              <a:rPr lang="en-GB" dirty="0"/>
              <a:t>Pelvic floor muscles</a:t>
            </a:r>
          </a:p>
        </p:txBody>
      </p:sp>
    </p:spTree>
    <p:extLst>
      <p:ext uri="{BB962C8B-B14F-4D97-AF65-F5344CB8AC3E}">
        <p14:creationId xmlns:p14="http://schemas.microsoft.com/office/powerpoint/2010/main" val="1045809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uno rima malto female pelvic organs Patate Brezza Confrontare"/>
          <p:cNvPicPr/>
          <p:nvPr/>
        </p:nvPicPr>
        <p:blipFill>
          <a:blip r:embed="rId2" cstate="print"/>
          <a:srcRect t="7238"/>
          <a:stretch>
            <a:fillRect/>
          </a:stretch>
        </p:blipFill>
        <p:spPr bwMode="auto">
          <a:xfrm>
            <a:off x="857249" y="781050"/>
            <a:ext cx="4838701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 cstate="print"/>
          <a:srcRect l="3407" r="3284"/>
          <a:stretch>
            <a:fillRect/>
          </a:stretch>
        </p:blipFill>
        <p:spPr bwMode="auto">
          <a:xfrm>
            <a:off x="6381751" y="778066"/>
            <a:ext cx="5037294" cy="557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85800" y="600075"/>
            <a:ext cx="11001375" cy="5886450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676400" y="1790700"/>
            <a:ext cx="8991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Warning: </a:t>
            </a:r>
          </a:p>
          <a:p>
            <a:pPr algn="ctr"/>
            <a:r>
              <a:rPr lang="en-GB" sz="5400" dirty="0"/>
              <a:t>Drawing of pelvic anatomy and muscles for both assigned female at birth and assigned male at birth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PCUK Data\Sioned and Vicky + Camila\Camila\Projects\thumbnail_AFAB_PFM.jpg"/>
          <p:cNvPicPr>
            <a:picLocks noChangeAspect="1" noChangeArrowheads="1"/>
          </p:cNvPicPr>
          <p:nvPr/>
        </p:nvPicPr>
        <p:blipFill>
          <a:blip r:embed="rId2"/>
          <a:srcRect l="13227" t="10521" r="13449" b="14227"/>
          <a:stretch>
            <a:fillRect/>
          </a:stretch>
        </p:blipFill>
        <p:spPr bwMode="auto">
          <a:xfrm>
            <a:off x="591128" y="563419"/>
            <a:ext cx="5403273" cy="3639127"/>
          </a:xfrm>
          <a:prstGeom prst="rect">
            <a:avLst/>
          </a:prstGeom>
          <a:noFill/>
        </p:spPr>
      </p:pic>
      <p:pic>
        <p:nvPicPr>
          <p:cNvPr id="2051" name="Picture 3" descr="T:\PCUK Data\Sioned and Vicky + Camila\Camila\Projects\thumbnail_AMAB_PFM.jpg"/>
          <p:cNvPicPr>
            <a:picLocks noChangeAspect="1" noChangeArrowheads="1"/>
          </p:cNvPicPr>
          <p:nvPr/>
        </p:nvPicPr>
        <p:blipFill>
          <a:blip r:embed="rId3"/>
          <a:srcRect l="8214" t="6163" r="8356" b="3680"/>
          <a:stretch>
            <a:fillRect/>
          </a:stretch>
        </p:blipFill>
        <p:spPr bwMode="auto">
          <a:xfrm>
            <a:off x="6585526" y="2983345"/>
            <a:ext cx="5144655" cy="3648363"/>
          </a:xfrm>
          <a:prstGeom prst="rect">
            <a:avLst/>
          </a:prstGeom>
          <a:noFill/>
        </p:spPr>
      </p:pic>
      <p:grpSp>
        <p:nvGrpSpPr>
          <p:cNvPr id="8" name="Group 6"/>
          <p:cNvGrpSpPr/>
          <p:nvPr/>
        </p:nvGrpSpPr>
        <p:grpSpPr>
          <a:xfrm>
            <a:off x="1845764" y="4244574"/>
            <a:ext cx="3067981" cy="360039"/>
            <a:chOff x="108583" y="342"/>
            <a:chExt cx="1006969" cy="375130"/>
          </a:xfrm>
        </p:grpSpPr>
        <p:sp>
          <p:nvSpPr>
            <p:cNvPr id="9" name="Rectangle 8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/>
                <a:t>Assigned female at birth</a:t>
              </a:r>
            </a:p>
          </p:txBody>
        </p:sp>
      </p:grpSp>
      <p:grpSp>
        <p:nvGrpSpPr>
          <p:cNvPr id="11" name="Group 6"/>
          <p:cNvGrpSpPr/>
          <p:nvPr/>
        </p:nvGrpSpPr>
        <p:grpSpPr>
          <a:xfrm>
            <a:off x="7613873" y="2577410"/>
            <a:ext cx="3067981" cy="360039"/>
            <a:chOff x="108583" y="342"/>
            <a:chExt cx="1006969" cy="375130"/>
          </a:xfrm>
        </p:grpSpPr>
        <p:sp>
          <p:nvSpPr>
            <p:cNvPr id="12" name="Rectangle 11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8583" y="342"/>
              <a:ext cx="1006969" cy="3751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kern="1200" dirty="0"/>
                <a:t>Assigned male at birth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4B8DE-80B5-6276-677B-DDE258513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E70D228-E5BA-D8C6-FA56-E2FE7F1AD9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16087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1544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F735F-7356-C414-3862-BC5C0D500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9C408E86-469F-B040-BBD8-F69181B13076}"/>
              </a:ext>
            </a:extLst>
          </p:cNvPr>
          <p:cNvGraphicFramePr>
            <a:graphicFrameLocks/>
          </p:cNvGraphicFramePr>
          <p:nvPr/>
        </p:nvGraphicFramePr>
        <p:xfrm>
          <a:off x="921026" y="934027"/>
          <a:ext cx="9601200" cy="4989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2975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6240" t="3188" r="3180" b="870"/>
          <a:stretch>
            <a:fillRect/>
          </a:stretch>
        </p:blipFill>
        <p:spPr bwMode="auto">
          <a:xfrm>
            <a:off x="4810125" y="266700"/>
            <a:ext cx="6429375" cy="630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416E8B-05ED-3145-99FE-A20119DE51EA}"/>
              </a:ext>
            </a:extLst>
          </p:cNvPr>
          <p:cNvSpPr txBox="1"/>
          <p:nvPr/>
        </p:nvSpPr>
        <p:spPr>
          <a:xfrm rot="16200000">
            <a:off x="8442039" y="3179116"/>
            <a:ext cx="647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Patel M &amp; </a:t>
            </a:r>
            <a:r>
              <a:rPr lang="en-GB" sz="1200" dirty="0" err="1">
                <a:solidFill>
                  <a:schemeClr val="bg1"/>
                </a:solidFill>
              </a:rPr>
              <a:t>Khullar</a:t>
            </a:r>
            <a:r>
              <a:rPr lang="en-GB" sz="1200" dirty="0">
                <a:solidFill>
                  <a:schemeClr val="bg1"/>
                </a:solidFill>
              </a:rPr>
              <a:t> V. 2021. </a:t>
            </a:r>
            <a:r>
              <a:rPr lang="en-GB" sz="1200" dirty="0" err="1">
                <a:solidFill>
                  <a:schemeClr val="bg1"/>
                </a:solidFill>
              </a:rPr>
              <a:t>Urogynaecology</a:t>
            </a:r>
            <a:r>
              <a:rPr lang="en-GB" sz="1200" dirty="0">
                <a:solidFill>
                  <a:schemeClr val="bg1"/>
                </a:solidFill>
              </a:rPr>
              <a:t> and Ehlers-</a:t>
            </a:r>
            <a:r>
              <a:rPr lang="en-GB" sz="1200" dirty="0" err="1">
                <a:solidFill>
                  <a:schemeClr val="bg1"/>
                </a:solidFill>
              </a:rPr>
              <a:t>Danlos</a:t>
            </a:r>
            <a:r>
              <a:rPr lang="en-GB" sz="1200" dirty="0">
                <a:solidFill>
                  <a:schemeClr val="bg1"/>
                </a:solidFill>
              </a:rPr>
              <a:t> syndrome.  </a:t>
            </a:r>
            <a:r>
              <a:rPr lang="da-DK" sz="1200" dirty="0">
                <a:solidFill>
                  <a:schemeClr val="bg1"/>
                </a:solidFill>
              </a:rPr>
              <a:t>American Journal of Medical  Genetics;187C:579–585.</a:t>
            </a:r>
            <a:r>
              <a:rPr lang="en-GB" sz="12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342901" y="220230"/>
          <a:ext cx="3409950" cy="3408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C7B0C3-1E2D-3BCE-ED61-2E7E856AD6AC}"/>
              </a:ext>
            </a:extLst>
          </p:cNvPr>
          <p:cNvCxnSpPr/>
          <p:nvPr/>
        </p:nvCxnSpPr>
        <p:spPr>
          <a:xfrm>
            <a:off x="7792772" y="4195658"/>
            <a:ext cx="13716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D11067-F0C6-0A91-AB53-158D11DCA7D5}"/>
              </a:ext>
            </a:extLst>
          </p:cNvPr>
          <p:cNvCxnSpPr>
            <a:cxnSpLocks/>
          </p:cNvCxnSpPr>
          <p:nvPr/>
        </p:nvCxnSpPr>
        <p:spPr>
          <a:xfrm>
            <a:off x="7106972" y="4394311"/>
            <a:ext cx="1944521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6B3FB-576E-5062-254D-8E178719F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BF105B-888F-EFC1-E258-BC5DA0B60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4372" y="2628900"/>
            <a:ext cx="7763256" cy="1600200"/>
          </a:xfrm>
        </p:spPr>
        <p:txBody>
          <a:bodyPr anchor="ctr"/>
          <a:lstStyle/>
          <a:p>
            <a:r>
              <a:rPr lang="en-GB" dirty="0"/>
              <a:t>Self management</a:t>
            </a:r>
          </a:p>
        </p:txBody>
      </p:sp>
    </p:spTree>
    <p:extLst>
      <p:ext uri="{BB962C8B-B14F-4D97-AF65-F5344CB8AC3E}">
        <p14:creationId xmlns:p14="http://schemas.microsoft.com/office/powerpoint/2010/main" val="8840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4DCB3-9FA5-3E06-0306-677AC2A37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B8AEBF-B278-8FC3-85BA-10C0930B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Disclaimer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C22142-2B3F-83EF-8226-960E87C50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is not medical advice</a:t>
            </a:r>
          </a:p>
          <a:p>
            <a:r>
              <a:rPr lang="en-GB" dirty="0"/>
              <a:t>If you have questions about your own symptoms, please speak to your GP</a:t>
            </a:r>
          </a:p>
        </p:txBody>
      </p:sp>
    </p:spTree>
    <p:extLst>
      <p:ext uri="{BB962C8B-B14F-4D97-AF65-F5344CB8AC3E}">
        <p14:creationId xmlns:p14="http://schemas.microsoft.com/office/powerpoint/2010/main" val="1466285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1FCFAFE-45CF-9DE4-BEF9-E0AFD4EAAF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12"/>
          <a:stretch>
            <a:fillRect/>
          </a:stretch>
        </p:blipFill>
        <p:spPr>
          <a:xfrm>
            <a:off x="124986" y="171450"/>
            <a:ext cx="8347502" cy="4554068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4572EF2-6A7C-7814-F183-ED4A568323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91"/>
          <a:stretch>
            <a:fillRect/>
          </a:stretch>
        </p:blipFill>
        <p:spPr>
          <a:xfrm>
            <a:off x="4672052" y="2564607"/>
            <a:ext cx="7394962" cy="412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9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Trigger warnings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Diagrams (drawings) of pelvic floor muscles, pelvic organs and bladder.</a:t>
            </a:r>
          </a:p>
          <a:p>
            <a:r>
              <a:rPr lang="en-GB" dirty="0"/>
              <a:t>Included diagrams (drawings) of pelvic anatomy of male/assigned male at birth and female/assigned female at birth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/>
              <a:t>Bladder diary</a:t>
            </a:r>
          </a:p>
        </p:txBody>
      </p:sp>
      <p:pic>
        <p:nvPicPr>
          <p:cNvPr id="1028" name="Picture 4" descr="Bladder Diary - Your Pelvic Floor"/>
          <p:cNvPicPr>
            <a:picLocks noChangeAspect="1" noChangeArrowheads="1"/>
          </p:cNvPicPr>
          <p:nvPr/>
        </p:nvPicPr>
        <p:blipFill>
          <a:blip r:embed="rId2"/>
          <a:srcRect t="3169"/>
          <a:stretch>
            <a:fillRect/>
          </a:stretch>
        </p:blipFill>
        <p:spPr bwMode="auto">
          <a:xfrm>
            <a:off x="1203325" y="1543050"/>
            <a:ext cx="6600825" cy="6935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8AE2E-445E-71BB-6F75-D86F110A8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556302-4101-38E1-777F-023AE6F2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Fluid advice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76BEEA-B3AB-4940-5B9D-6575998BB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192" y="2212848"/>
            <a:ext cx="8479346" cy="3282696"/>
          </a:xfrm>
        </p:spPr>
        <p:txBody>
          <a:bodyPr/>
          <a:lstStyle/>
          <a:p>
            <a:r>
              <a:rPr lang="en-GB" dirty="0"/>
              <a:t>Total daily fluid intake 1 ½ to 2 litres.</a:t>
            </a:r>
          </a:p>
          <a:p>
            <a:r>
              <a:rPr lang="en-GB" dirty="0"/>
              <a:t>Keep hydrated. Dehydration causes concentrated urine and constipation which can irritate the bladder further.</a:t>
            </a:r>
          </a:p>
          <a:p>
            <a:r>
              <a:rPr lang="en-GB" dirty="0"/>
              <a:t>Make sure you are drinking regularly during the day.</a:t>
            </a:r>
          </a:p>
          <a:p>
            <a:r>
              <a:rPr lang="en-GB" dirty="0"/>
              <a:t>Avoid having too many drinks that can irritate your bladder.</a:t>
            </a:r>
          </a:p>
        </p:txBody>
      </p:sp>
    </p:spTree>
    <p:extLst>
      <p:ext uri="{BB962C8B-B14F-4D97-AF65-F5344CB8AC3E}">
        <p14:creationId xmlns:p14="http://schemas.microsoft.com/office/powerpoint/2010/main" val="1060412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Bladder training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36191" y="2212848"/>
            <a:ext cx="8319009" cy="3282696"/>
          </a:xfrm>
        </p:spPr>
        <p:txBody>
          <a:bodyPr/>
          <a:lstStyle/>
          <a:p>
            <a:r>
              <a:rPr lang="en-GB" sz="2100" dirty="0"/>
              <a:t>Aims to train your bladder to be able to hold more urine comfortably</a:t>
            </a:r>
          </a:p>
          <a:p>
            <a:r>
              <a:rPr lang="en-GB" sz="2100" dirty="0"/>
              <a:t>When you feel the urge, avoid rushing to the toilet</a:t>
            </a:r>
          </a:p>
          <a:p>
            <a:r>
              <a:rPr lang="en-GB" sz="2100" dirty="0"/>
              <a:t>Suppression techniques</a:t>
            </a:r>
          </a:p>
          <a:p>
            <a:r>
              <a:rPr lang="en-GB" sz="2100" dirty="0"/>
              <a:t>Beginning with delaying going to the toilet for a few minutes, and slowly increase time between voids, until you pass urine every 2-4 hours </a:t>
            </a:r>
            <a:endParaRPr lang="en-GB" sz="2100" dirty="0">
              <a:hlinkClick r:id="rId2"/>
            </a:endParaRPr>
          </a:p>
          <a:p>
            <a:r>
              <a:rPr lang="en-GB" sz="2100" dirty="0">
                <a:hlinkClick r:id="rId2"/>
              </a:rPr>
              <a:t>Bladder Retraining on </a:t>
            </a:r>
            <a:r>
              <a:rPr lang="en-GB" sz="2100" dirty="0" err="1">
                <a:hlinkClick r:id="rId2"/>
              </a:rPr>
              <a:t>Vimeo</a:t>
            </a:r>
            <a:endParaRPr lang="en-GB" sz="21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Positioning</a:t>
            </a:r>
          </a:p>
        </p:txBody>
      </p:sp>
      <p:pic>
        <p:nvPicPr>
          <p:cNvPr id="1026" name="Picture 2" descr="https://thepogp.co.uk/_userfiles/pages/images/image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6200" y="2266950"/>
            <a:ext cx="3092450" cy="3092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7913736" y="6301859"/>
            <a:ext cx="406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2F2F2"/>
                </a:solidFill>
                <a:hlinkClick r:id="rId3"/>
              </a:rPr>
              <a:t>Healthy Bladder | POGP (thepogp.co.uk)</a:t>
            </a:r>
            <a:endParaRPr lang="en-GB" dirty="0">
              <a:solidFill>
                <a:srgbClr val="F2F2F2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5D75D30-184D-82AD-BD2A-D0B42FCAAA48}"/>
              </a:ext>
            </a:extLst>
          </p:cNvPr>
          <p:cNvSpPr txBox="1">
            <a:spLocks/>
          </p:cNvSpPr>
          <p:nvPr/>
        </p:nvSpPr>
        <p:spPr>
          <a:xfrm>
            <a:off x="4936617" y="2266950"/>
            <a:ext cx="6422136" cy="3282696"/>
          </a:xfrm>
          <a:prstGeom prst="rect">
            <a:avLst/>
          </a:prstGeom>
        </p:spPr>
        <p:txBody>
          <a:bodyPr/>
          <a:lstStyle>
            <a:lvl1pPr marL="228600" indent="-347472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685800" indent="-34747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143000" indent="-34747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1600200" indent="-34747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057400" indent="-347472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Do not rush when emptying your bladder</a:t>
            </a:r>
          </a:p>
          <a:p>
            <a:r>
              <a:rPr lang="en-GB" dirty="0"/>
              <a:t>Sit on the toilet take some deep breaths and relax.</a:t>
            </a:r>
          </a:p>
          <a:p>
            <a:r>
              <a:rPr lang="en-GB" dirty="0"/>
              <a:t>Empty your bladder regularly, every 3 – 4 hours on average.</a:t>
            </a:r>
          </a:p>
          <a:p>
            <a:r>
              <a:rPr lang="en-GB" dirty="0"/>
              <a:t>Double voiding.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Pelvic floor exercises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Strengthening, also known as ”</a:t>
            </a:r>
            <a:r>
              <a:rPr lang="en-GB" dirty="0" err="1"/>
              <a:t>kegel</a:t>
            </a:r>
            <a:r>
              <a:rPr lang="en-GB" dirty="0"/>
              <a:t>” exercises</a:t>
            </a:r>
          </a:p>
          <a:p>
            <a:r>
              <a:rPr lang="en-GB" dirty="0"/>
              <a:t>Down training </a:t>
            </a:r>
            <a:r>
              <a:rPr lang="en-GB" dirty="0">
                <a:sym typeface="Wingdings" pitchFamily="2" charset="2"/>
              </a:rPr>
              <a:t> relaxing pelvic floor muscles</a:t>
            </a:r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Pelvic floor exercise training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36191" y="2212848"/>
            <a:ext cx="8605335" cy="3282696"/>
          </a:xfrm>
        </p:spPr>
        <p:txBody>
          <a:bodyPr/>
          <a:lstStyle/>
          <a:p>
            <a:r>
              <a:rPr lang="en-GB" dirty="0"/>
              <a:t>Internal lift</a:t>
            </a:r>
          </a:p>
          <a:p>
            <a:r>
              <a:rPr lang="en-GB" dirty="0"/>
              <a:t>Back </a:t>
            </a:r>
            <a:r>
              <a:rPr lang="en-GB"/>
              <a:t>to front</a:t>
            </a:r>
            <a:endParaRPr lang="en-GB" dirty="0"/>
          </a:p>
          <a:p>
            <a:r>
              <a:rPr lang="en-GB" dirty="0"/>
              <a:t>Long holds: up to 10 seconds hold, up to 10 times in 1 set.  </a:t>
            </a:r>
          </a:p>
          <a:p>
            <a:r>
              <a:rPr lang="en-GB" dirty="0">
                <a:sym typeface="Wingdings" pitchFamily="2" charset="2"/>
              </a:rPr>
              <a:t>Short holds: less 1 second before letting go, up to 10 repetitions in 1 set.</a:t>
            </a:r>
          </a:p>
          <a:p>
            <a:r>
              <a:rPr lang="en-GB" dirty="0">
                <a:hlinkClick r:id="rId2"/>
              </a:rPr>
              <a:t>Pelvic Floor Strengthening Exercises in Women on </a:t>
            </a:r>
            <a:r>
              <a:rPr lang="en-GB" dirty="0" err="1">
                <a:hlinkClick r:id="rId2"/>
              </a:rPr>
              <a:t>Vimeo</a:t>
            </a:r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33235" y="397995"/>
            <a:ext cx="10180043" cy="1069848"/>
          </a:xfrm>
        </p:spPr>
        <p:txBody>
          <a:bodyPr/>
          <a:lstStyle/>
          <a:p>
            <a:r>
              <a:rPr lang="en-GB" dirty="0"/>
              <a:t>Breathing exercise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897745" y="2129560"/>
            <a:ext cx="7333674" cy="32829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300" dirty="0"/>
              <a:t>Breathe in gently in through your nose directing air to the bottom of your lungs.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300" dirty="0"/>
              <a:t>Breathe out lightly through your nose if possible without pushing and with your abdominals (tummy) relaxed.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300" dirty="0"/>
              <a:t>Make sure you relax and pause at the end of each breath.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300" dirty="0"/>
              <a:t>When you breathe in, your upper chest should be relaxed and not moving. </a:t>
            </a:r>
          </a:p>
        </p:txBody>
      </p:sp>
      <p:pic>
        <p:nvPicPr>
          <p:cNvPr id="1026" name="Picture 2" descr="T:\PCUK Data\Sioned and Vicky + Camila\Camila\Breathing_Dynamics_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395" y="1814947"/>
            <a:ext cx="270204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exercise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Pilates</a:t>
            </a:r>
          </a:p>
          <a:p>
            <a:r>
              <a:rPr lang="en-GB" dirty="0"/>
              <a:t>Yoga</a:t>
            </a:r>
          </a:p>
          <a:p>
            <a:r>
              <a:rPr lang="en-GB" dirty="0"/>
              <a:t>Walking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58C49-C180-BF4C-A968-FCD843F1A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en-GB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2AB83-529E-4C40-BBAE-EF8699BCD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6137052" cy="3997842"/>
          </a:xfrm>
        </p:spPr>
        <p:txBody>
          <a:bodyPr>
            <a:normAutofit/>
          </a:bodyPr>
          <a:lstStyle/>
          <a:p>
            <a:r>
              <a:rPr lang="en-GB" dirty="0"/>
              <a:t>Changes in bladder lining, muscles and or support can lead to bladder symptoms</a:t>
            </a:r>
          </a:p>
          <a:p>
            <a:r>
              <a:rPr lang="en-GB" dirty="0"/>
              <a:t>Different resources available to self-manage these symptoms</a:t>
            </a:r>
          </a:p>
          <a:p>
            <a:r>
              <a:rPr lang="en-GB" dirty="0"/>
              <a:t>Approach your GP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/>
        </p:nvGraphicFramePr>
        <p:xfrm>
          <a:off x="8147628" y="395720"/>
          <a:ext cx="3409950" cy="3408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0240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5AB4B-1E50-9F40-BAB3-67CEBD0CE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3006-969C-F246-8134-74655F3A4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192" y="2212848"/>
            <a:ext cx="7478500" cy="3282696"/>
          </a:xfrm>
        </p:spPr>
        <p:txBody>
          <a:bodyPr/>
          <a:lstStyle/>
          <a:p>
            <a:r>
              <a:rPr lang="en-GB" sz="2000" dirty="0"/>
              <a:t>Urology physiotherapy NHS Lothian: </a:t>
            </a:r>
            <a:r>
              <a:rPr lang="en-GB" sz="2000" dirty="0">
                <a:hlinkClick r:id="rId2"/>
              </a:rPr>
              <a:t>Urology Physiotherapy – NHS Lothian | Our Services</a:t>
            </a:r>
            <a:endParaRPr lang="en-GB" sz="2000" dirty="0"/>
          </a:p>
          <a:p>
            <a:r>
              <a:rPr lang="en-GB" sz="2000" dirty="0"/>
              <a:t>Happy bladder POGP: </a:t>
            </a:r>
            <a:r>
              <a:rPr lang="en-GB" sz="2000" dirty="0">
                <a:solidFill>
                  <a:srgbClr val="F2F2F2"/>
                </a:solidFill>
                <a:hlinkClick r:id="rId3"/>
              </a:rPr>
              <a:t>Healthy Bladder | POGP (thepogp.co.uk)</a:t>
            </a:r>
            <a:endParaRPr lang="en-GB" sz="2000" dirty="0"/>
          </a:p>
          <a:p>
            <a:r>
              <a:rPr lang="en-GB" sz="2000" dirty="0"/>
              <a:t>Bladder retraining video: </a:t>
            </a:r>
            <a:r>
              <a:rPr lang="en-GB" sz="2000" dirty="0">
                <a:hlinkClick r:id="rId4"/>
              </a:rPr>
              <a:t>https://vimeo.com/593194051/3922d527e5</a:t>
            </a:r>
            <a:endParaRPr lang="en-GB" sz="2000" dirty="0"/>
          </a:p>
          <a:p>
            <a:r>
              <a:rPr lang="en-GB" sz="2000" dirty="0"/>
              <a:t>Pelvic floor exercises video: </a:t>
            </a:r>
            <a:r>
              <a:rPr lang="en-GB" sz="2000" dirty="0">
                <a:hlinkClick r:id="rId5"/>
              </a:rPr>
              <a:t>https://vimeo.com/593193863/674bdd1458</a:t>
            </a:r>
            <a:endParaRPr lang="en-GB" sz="2000" dirty="0"/>
          </a:p>
          <a:p>
            <a:pPr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29844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F0B40B-4172-1D80-9E6C-930BA4D86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4372" y="2628900"/>
            <a:ext cx="7763256" cy="1600200"/>
          </a:xfrm>
        </p:spPr>
        <p:txBody>
          <a:bodyPr anchor="ctr"/>
          <a:lstStyle/>
          <a:p>
            <a:r>
              <a:rPr lang="en-GB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863666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1892-81E6-551C-7B5A-DEA68224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pc="600" dirty="0">
                <a:ln w="28575">
                  <a:noFill/>
                  <a:prstDash val="solid"/>
                </a:ln>
                <a:solidFill>
                  <a:schemeClr val="bg1"/>
                </a:solidFill>
                <a:latin typeface="Tw Cen MT" panose="020B0602020104020603" pitchFamily="34" charset="77"/>
              </a:rPr>
              <a:t>THANK YOU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19D01-29BE-BE76-41C5-9D58AD811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Camila Gonzalez</a:t>
            </a:r>
          </a:p>
          <a:p>
            <a:r>
              <a:rPr lang="en-US" dirty="0"/>
              <a:t>Advanced Physiotherapy Practitioner - Urology </a:t>
            </a:r>
          </a:p>
        </p:txBody>
      </p:sp>
    </p:spTree>
    <p:extLst>
      <p:ext uri="{BB962C8B-B14F-4D97-AF65-F5344CB8AC3E}">
        <p14:creationId xmlns:p14="http://schemas.microsoft.com/office/powerpoint/2010/main" val="187770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455485"/>
              </p:ext>
            </p:extLst>
          </p:nvPr>
        </p:nvGraphicFramePr>
        <p:xfrm>
          <a:off x="921026" y="934027"/>
          <a:ext cx="9601200" cy="4989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E78183-2B1C-BC49-A875-9B3C2E215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 anchor="ctr"/>
          <a:lstStyle/>
          <a:p>
            <a:r>
              <a:rPr lang="en-GB" dirty="0"/>
              <a:t>Hypermobile EDS + </a:t>
            </a:r>
            <a:r>
              <a:rPr lang="en-GB" dirty="0" err="1"/>
              <a:t>hsd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E669DA-95B4-3D45-88AD-254DD3A74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>
            <a:normAutofit/>
          </a:bodyPr>
          <a:lstStyle/>
          <a:p>
            <a:r>
              <a:rPr lang="en-GB" dirty="0"/>
              <a:t>Ehlers-Danlos Syndromes: Group of connective tissue disorders  </a:t>
            </a:r>
          </a:p>
          <a:p>
            <a:pPr lvl="1"/>
            <a:r>
              <a:rPr lang="en-GB" dirty="0"/>
              <a:t>13 types</a:t>
            </a:r>
          </a:p>
          <a:p>
            <a:pPr lvl="1"/>
            <a:r>
              <a:rPr lang="en-GB" dirty="0"/>
              <a:t>Hypermobile EDS --&gt; meets checklist criteria</a:t>
            </a:r>
          </a:p>
          <a:p>
            <a:r>
              <a:rPr lang="en-GB" dirty="0"/>
              <a:t>Hypermobility spectrum disorder (HSD)</a:t>
            </a:r>
          </a:p>
          <a:p>
            <a:pPr lvl="1"/>
            <a:r>
              <a:rPr lang="en-GB" dirty="0"/>
              <a:t>Diagnose given to someone that has generalised joint hypermobility, but does not meet hypermobile EDS checklist criteria</a:t>
            </a:r>
          </a:p>
          <a:p>
            <a:pPr lvl="1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8EC2D6-6923-9F46-8B43-73AAD17163BC}"/>
              </a:ext>
            </a:extLst>
          </p:cNvPr>
          <p:cNvSpPr txBox="1"/>
          <p:nvPr/>
        </p:nvSpPr>
        <p:spPr>
          <a:xfrm>
            <a:off x="4972130" y="6581001"/>
            <a:ext cx="7096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</a:rPr>
              <a:t>The Ehlers-Danlos Syndromes and Hypermobility Spectrum Disorders The 2017 International Classification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74" y="1837182"/>
            <a:ext cx="5351526" cy="1069848"/>
          </a:xfrm>
        </p:spPr>
        <p:txBody>
          <a:bodyPr/>
          <a:lstStyle/>
          <a:p>
            <a:r>
              <a:rPr lang="en-GB" sz="4000" dirty="0"/>
              <a:t>Autonomic dysfunction</a:t>
            </a:r>
          </a:p>
        </p:txBody>
      </p:sp>
      <p:pic>
        <p:nvPicPr>
          <p:cNvPr id="4" name="Picture 3" descr="Diagram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91" y="495746"/>
            <a:ext cx="4811234" cy="60384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74192" y="3219450"/>
            <a:ext cx="4578858" cy="1076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7472" marR="0" lvl="0" indent="-347472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Autonomic nervous system dysregulation</a:t>
            </a:r>
          </a:p>
          <a:p>
            <a:pPr marL="347472" marR="0" lvl="0" indent="-347472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GB" sz="2200" dirty="0">
                <a:solidFill>
                  <a:schemeClr val="bg1"/>
                </a:solidFill>
                <a:cs typeface="Segoe UI" panose="020B0502040204020203" pitchFamily="34" charset="0"/>
              </a:rPr>
              <a:t>One of the best known condition is </a:t>
            </a:r>
            <a:r>
              <a:rPr lang="en-GB" sz="2200" dirty="0" err="1">
                <a:solidFill>
                  <a:schemeClr val="bg1"/>
                </a:solidFill>
                <a:cs typeface="Segoe UI" panose="020B0502040204020203" pitchFamily="34" charset="0"/>
              </a:rPr>
              <a:t>PoTS</a:t>
            </a:r>
            <a:r>
              <a:rPr lang="en-GB" sz="2200" dirty="0">
                <a:solidFill>
                  <a:schemeClr val="bg1"/>
                </a:solidFill>
                <a:cs typeface="Segoe UI" panose="020B0502040204020203" pitchFamily="34" charset="0"/>
              </a:rPr>
              <a:t> (postural tachycardia syndrome)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8" name="Picture 7" descr="Screenshot 2025-02-20 104423.png"/>
          <p:cNvPicPr>
            <a:picLocks noChangeAspect="1"/>
          </p:cNvPicPr>
          <p:nvPr/>
        </p:nvPicPr>
        <p:blipFill>
          <a:blip r:embed="rId4"/>
          <a:srcRect l="14013" t="10908" r="11552" b="10619"/>
          <a:stretch>
            <a:fillRect/>
          </a:stretch>
        </p:blipFill>
        <p:spPr>
          <a:xfrm>
            <a:off x="7114074" y="2736740"/>
            <a:ext cx="3087202" cy="18638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d8p2iti-3a4f4bac-1a9f-4d8e-a990-dd41dd424d1d.gif">
            <a:extLst>
              <a:ext uri="{FF2B5EF4-FFF2-40B4-BE49-F238E27FC236}">
                <a16:creationId xmlns:a16="http://schemas.microsoft.com/office/drawing/2014/main" id="{031CBEC7-AF1A-D2C2-C7A8-F17FDDF74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275" y="2809875"/>
            <a:ext cx="3048001" cy="179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D8A61-4DFD-DB48-D6DC-17A29FF99CF3}"/>
              </a:ext>
            </a:extLst>
          </p:cNvPr>
          <p:cNvSpPr/>
          <p:nvPr/>
        </p:nvSpPr>
        <p:spPr>
          <a:xfrm>
            <a:off x="8616639" y="4644509"/>
            <a:ext cx="157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By </a:t>
            </a:r>
            <a:r>
              <a:rPr lang="en-GB" sz="1200" dirty="0" err="1">
                <a:solidFill>
                  <a:schemeClr val="bg1"/>
                </a:solidFill>
              </a:rPr>
              <a:t>Sidca</a:t>
            </a:r>
            <a:r>
              <a:rPr lang="en-GB" sz="1200" dirty="0">
                <a:solidFill>
                  <a:schemeClr val="bg1"/>
                </a:solidFill>
              </a:rPr>
              <a:t> (</a:t>
            </a:r>
            <a:r>
              <a:rPr lang="en-GB" sz="1200" dirty="0" err="1">
                <a:solidFill>
                  <a:schemeClr val="bg1"/>
                </a:solidFill>
              </a:rPr>
              <a:t>DeviantArt</a:t>
            </a:r>
            <a:r>
              <a:rPr lang="en-GB" sz="1200" dirty="0">
                <a:solidFill>
                  <a:schemeClr val="bg1"/>
                </a:solidFill>
              </a:rPr>
              <a:t>)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841" y="822579"/>
            <a:ext cx="7579233" cy="1069848"/>
          </a:xfrm>
        </p:spPr>
        <p:txBody>
          <a:bodyPr/>
          <a:lstStyle/>
          <a:p>
            <a:r>
              <a:rPr lang="en-GB" sz="3600" dirty="0"/>
              <a:t>Mast cell activation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71675"/>
            <a:ext cx="6181725" cy="4470826"/>
          </a:xfrm>
        </p:spPr>
        <p:txBody>
          <a:bodyPr>
            <a:normAutofit/>
          </a:bodyPr>
          <a:lstStyle/>
          <a:p>
            <a:r>
              <a:rPr lang="en-GB" sz="2800" dirty="0"/>
              <a:t>Mast cells </a:t>
            </a:r>
          </a:p>
          <a:p>
            <a:pPr lvl="1"/>
            <a:r>
              <a:rPr lang="en-GB" sz="2600" dirty="0">
                <a:sym typeface="Wingdings" pitchFamily="2" charset="2"/>
              </a:rPr>
              <a:t>Homeostasis and coordination of immune responses</a:t>
            </a:r>
          </a:p>
          <a:p>
            <a:pPr lvl="1"/>
            <a:r>
              <a:rPr lang="en-GB" sz="2600" dirty="0">
                <a:sym typeface="Wingdings" pitchFamily="2" charset="2"/>
              </a:rPr>
              <a:t>Recognise and response to different pathogens and tissue injury</a:t>
            </a:r>
          </a:p>
          <a:p>
            <a:pPr lvl="1"/>
            <a:r>
              <a:rPr lang="en-GB" sz="2600" dirty="0">
                <a:sym typeface="Wingdings" pitchFamily="2" charset="2"/>
              </a:rPr>
              <a:t>Abundance in connective tissue that borders with the external world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16E8B-05ED-3145-99FE-A20119DE51EA}"/>
              </a:ext>
            </a:extLst>
          </p:cNvPr>
          <p:cNvSpPr txBox="1"/>
          <p:nvPr/>
        </p:nvSpPr>
        <p:spPr>
          <a:xfrm>
            <a:off x="2249059" y="6442501"/>
            <a:ext cx="9822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>
                <a:solidFill>
                  <a:schemeClr val="bg1"/>
                </a:solidFill>
              </a:rPr>
              <a:t>Seneviratne</a:t>
            </a:r>
            <a:r>
              <a:rPr lang="en-GB" sz="1200" dirty="0">
                <a:solidFill>
                  <a:schemeClr val="bg1"/>
                </a:solidFill>
              </a:rPr>
              <a:t> SL, Maitland A, Afrin L. 2017. Mast cell disorders in Ehlers–</a:t>
            </a:r>
            <a:r>
              <a:rPr lang="en-GB" sz="1200" dirty="0" err="1">
                <a:solidFill>
                  <a:schemeClr val="bg1"/>
                </a:solidFill>
              </a:rPr>
              <a:t>Danlos</a:t>
            </a:r>
            <a:r>
              <a:rPr lang="en-GB" sz="1200" dirty="0">
                <a:solidFill>
                  <a:schemeClr val="bg1"/>
                </a:solidFill>
              </a:rPr>
              <a:t> syndrome. Am J Med Genet Part C </a:t>
            </a:r>
            <a:r>
              <a:rPr lang="en-GB" sz="1200" dirty="0" err="1">
                <a:solidFill>
                  <a:schemeClr val="bg1"/>
                </a:solidFill>
              </a:rPr>
              <a:t>Semin</a:t>
            </a:r>
            <a:r>
              <a:rPr lang="en-GB" sz="1200" dirty="0">
                <a:solidFill>
                  <a:schemeClr val="bg1"/>
                </a:solidFill>
              </a:rPr>
              <a:t> Med Genet 175C:226–236.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l="10029" t="19905" r="64104" b="17971"/>
          <a:stretch>
            <a:fillRect/>
          </a:stretch>
        </p:blipFill>
        <p:spPr bwMode="auto">
          <a:xfrm>
            <a:off x="7695264" y="2515480"/>
            <a:ext cx="3722792" cy="2450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0024803" y="5057133"/>
            <a:ext cx="14558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 dirty="0" err="1">
                <a:solidFill>
                  <a:schemeClr val="bg1"/>
                </a:solidFill>
              </a:rPr>
              <a:t>Seneviratne</a:t>
            </a:r>
            <a:r>
              <a:rPr lang="en-GB" sz="1000" dirty="0">
                <a:solidFill>
                  <a:schemeClr val="bg1"/>
                </a:solidFill>
              </a:rPr>
              <a:t> et al (2017) </a:t>
            </a:r>
            <a:endParaRPr lang="en-GB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5DD49-3A14-C661-98CE-E744380E8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17AC-BC3D-EE3C-5CAA-D80A1A982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841" y="822579"/>
            <a:ext cx="7579233" cy="1069848"/>
          </a:xfrm>
        </p:spPr>
        <p:txBody>
          <a:bodyPr/>
          <a:lstStyle/>
          <a:p>
            <a:r>
              <a:rPr lang="en-GB" sz="3600" dirty="0"/>
              <a:t>Mast cell activation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E7A8D-F065-CA06-6D30-29B05F0B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353228"/>
            <a:ext cx="6156960" cy="3331292"/>
          </a:xfrm>
        </p:spPr>
        <p:txBody>
          <a:bodyPr>
            <a:normAutofit/>
          </a:bodyPr>
          <a:lstStyle/>
          <a:p>
            <a:r>
              <a:rPr lang="en-GB" sz="2800" dirty="0"/>
              <a:t>Mast cell activation syndrome (MCAS)</a:t>
            </a:r>
          </a:p>
          <a:p>
            <a:pPr lvl="1"/>
            <a:r>
              <a:rPr lang="en-GB" sz="2600" dirty="0"/>
              <a:t>Increased number of MCs </a:t>
            </a:r>
          </a:p>
          <a:p>
            <a:pPr lvl="1"/>
            <a:r>
              <a:rPr lang="en-GB" sz="2600" dirty="0"/>
              <a:t>Increased activity of MCs</a:t>
            </a:r>
          </a:p>
          <a:p>
            <a:pPr lvl="1"/>
            <a:r>
              <a:rPr lang="en-GB" sz="2600" dirty="0"/>
              <a:t>Histamine intolerance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B9545-6D49-E7B6-F2E4-DB065C64F095}"/>
              </a:ext>
            </a:extLst>
          </p:cNvPr>
          <p:cNvSpPr txBox="1"/>
          <p:nvPr/>
        </p:nvSpPr>
        <p:spPr>
          <a:xfrm>
            <a:off x="2249059" y="6442501"/>
            <a:ext cx="9822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>
                <a:solidFill>
                  <a:schemeClr val="bg1"/>
                </a:solidFill>
              </a:rPr>
              <a:t>Seneviratne</a:t>
            </a:r>
            <a:r>
              <a:rPr lang="en-GB" sz="1200" dirty="0">
                <a:solidFill>
                  <a:schemeClr val="bg1"/>
                </a:solidFill>
              </a:rPr>
              <a:t> SL, Maitland A, Afrin L. 2017. Mast cell disorders in Ehlers–</a:t>
            </a:r>
            <a:r>
              <a:rPr lang="en-GB" sz="1200" dirty="0" err="1">
                <a:solidFill>
                  <a:schemeClr val="bg1"/>
                </a:solidFill>
              </a:rPr>
              <a:t>Danlos</a:t>
            </a:r>
            <a:r>
              <a:rPr lang="en-GB" sz="1200" dirty="0">
                <a:solidFill>
                  <a:schemeClr val="bg1"/>
                </a:solidFill>
              </a:rPr>
              <a:t> syndrome. Am J Med Genet Part C </a:t>
            </a:r>
            <a:r>
              <a:rPr lang="en-GB" sz="1200" dirty="0" err="1">
                <a:solidFill>
                  <a:schemeClr val="bg1"/>
                </a:solidFill>
              </a:rPr>
              <a:t>Semin</a:t>
            </a:r>
            <a:r>
              <a:rPr lang="en-GB" sz="1200" dirty="0">
                <a:solidFill>
                  <a:schemeClr val="bg1"/>
                </a:solidFill>
              </a:rPr>
              <a:t> Med Genet 175C:226–236.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22F7A70-014C-0471-4DFD-D7DF5F7C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8495" t="4741"/>
          <a:stretch>
            <a:fillRect/>
          </a:stretch>
        </p:blipFill>
        <p:spPr bwMode="auto">
          <a:xfrm>
            <a:off x="7700011" y="3142477"/>
            <a:ext cx="3590925" cy="210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Explosion 2 9">
            <a:extLst>
              <a:ext uri="{FF2B5EF4-FFF2-40B4-BE49-F238E27FC236}">
                <a16:creationId xmlns:a16="http://schemas.microsoft.com/office/drawing/2014/main" id="{748B4C4D-B4BF-1003-3037-26EFB427BBCE}"/>
              </a:ext>
            </a:extLst>
          </p:cNvPr>
          <p:cNvSpPr/>
          <p:nvPr/>
        </p:nvSpPr>
        <p:spPr>
          <a:xfrm>
            <a:off x="7700232" y="3039300"/>
            <a:ext cx="3838354" cy="2190505"/>
          </a:xfrm>
          <a:prstGeom prst="irregularSeal2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/>
              <a:t>Amplified reaction!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07FA76-3E91-1AC1-E044-A0DFD06D445C}"/>
              </a:ext>
            </a:extLst>
          </p:cNvPr>
          <p:cNvSpPr/>
          <p:nvPr/>
        </p:nvSpPr>
        <p:spPr>
          <a:xfrm>
            <a:off x="9557386" y="5309712"/>
            <a:ext cx="17145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Berg and </a:t>
            </a:r>
            <a:r>
              <a:rPr lang="en-GB" sz="1000" dirty="0" err="1">
                <a:solidFill>
                  <a:schemeClr val="bg1"/>
                </a:solidFill>
              </a:rPr>
              <a:t>Dockrell</a:t>
            </a:r>
            <a:r>
              <a:rPr lang="en-GB" sz="1000" dirty="0">
                <a:solidFill>
                  <a:schemeClr val="bg1"/>
                </a:solidFill>
              </a:rPr>
              <a:t> (2024)</a:t>
            </a:r>
          </a:p>
        </p:txBody>
      </p:sp>
    </p:spTree>
    <p:extLst>
      <p:ext uri="{BB962C8B-B14F-4D97-AF65-F5344CB8AC3E}">
        <p14:creationId xmlns:p14="http://schemas.microsoft.com/office/powerpoint/2010/main" val="42280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43">
      <a:dk1>
        <a:srgbClr val="000000"/>
      </a:dk1>
      <a:lt1>
        <a:srgbClr val="FFFFFF"/>
      </a:lt1>
      <a:dk2>
        <a:srgbClr val="64DFED"/>
      </a:dk2>
      <a:lt2>
        <a:srgbClr val="E7E6E6"/>
      </a:lt2>
      <a:accent1>
        <a:srgbClr val="92CDF0"/>
      </a:accent1>
      <a:accent2>
        <a:srgbClr val="92CDF0"/>
      </a:accent2>
      <a:accent3>
        <a:srgbClr val="ABC3F0"/>
      </a:accent3>
      <a:accent4>
        <a:srgbClr val="C3B9F2"/>
      </a:accent4>
      <a:accent5>
        <a:srgbClr val="AAA5F9"/>
      </a:accent5>
      <a:accent6>
        <a:srgbClr val="F6A6F4"/>
      </a:accent6>
      <a:hlink>
        <a:srgbClr val="0563C1"/>
      </a:hlink>
      <a:folHlink>
        <a:srgbClr val="954F72"/>
      </a:folHlink>
    </a:clrScheme>
    <a:fontScheme name="Custom 39">
      <a:majorFont>
        <a:latin typeface="Tw Cen M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4DC0F966DA1041A7FF5418937B2B62" ma:contentTypeVersion="14" ma:contentTypeDescription="Create a new document." ma:contentTypeScope="" ma:versionID="5fea3d3fd646d23f4cdf7a8ac04b605c">
  <xsd:schema xmlns:xsd="http://www.w3.org/2001/XMLSchema" xmlns:xs="http://www.w3.org/2001/XMLSchema" xmlns:p="http://schemas.microsoft.com/office/2006/metadata/properties" xmlns:ns2="8e5f51bc-b78d-400e-bbbc-4e7c54128003" xmlns:ns3="cd155607-24a2-427f-89f2-9517ba23c196" targetNamespace="http://schemas.microsoft.com/office/2006/metadata/properties" ma:root="true" ma:fieldsID="088e01dde2e441a82c195c9f7bdb2bda" ns2:_="" ns3:_="">
    <xsd:import namespace="8e5f51bc-b78d-400e-bbbc-4e7c54128003"/>
    <xsd:import namespace="cd155607-24a2-427f-89f2-9517ba23c1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f51bc-b78d-400e-bbbc-4e7c54128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7e7a559e-332c-4f0f-9fe0-3f1b12313a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155607-24a2-427f-89f2-9517ba23c19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965eb6-a501-499e-9ea8-acd672f63e87}" ma:internalName="TaxCatchAll" ma:showField="CatchAllData" ma:web="cd155607-24a2-427f-89f2-9517ba23c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155607-24a2-427f-89f2-9517ba23c196" xsi:nil="true"/>
    <lcf76f155ced4ddcb4097134ff3c332f xmlns="8e5f51bc-b78d-400e-bbbc-4e7c541280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6C7EBB0-857C-4D19-9037-2FC76B5076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5f51bc-b78d-400e-bbbc-4e7c54128003"/>
    <ds:schemaRef ds:uri="cd155607-24a2-427f-89f2-9517ba23c1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C4A95C-9007-4EA6-944B-306B6F2A01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4A3FD6-E6BF-490E-B6B4-6A011394B0E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cd155607-24a2-427f-89f2-9517ba23c196"/>
    <ds:schemaRef ds:uri="8e5f51bc-b78d-400e-bbbc-4e7c5412800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TM66925244</Template>
  <TotalTime>0</TotalTime>
  <Words>1790</Words>
  <Application>Microsoft Office PowerPoint</Application>
  <PresentationFormat>Widescreen</PresentationFormat>
  <Paragraphs>200</Paragraphs>
  <Slides>40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Courier New</vt:lpstr>
      <vt:lpstr>Segoe UI</vt:lpstr>
      <vt:lpstr>Segoe UI Light</vt:lpstr>
      <vt:lpstr>Tw Cen MT</vt:lpstr>
      <vt:lpstr>Wingdings</vt:lpstr>
      <vt:lpstr>Office Theme</vt:lpstr>
      <vt:lpstr>Mast cells, connective tissuE and bladder: connecting the dots</vt:lpstr>
      <vt:lpstr>Hello!</vt:lpstr>
      <vt:lpstr>Trigger warnings</vt:lpstr>
      <vt:lpstr>Introduction</vt:lpstr>
      <vt:lpstr>PowerPoint Presentation</vt:lpstr>
      <vt:lpstr>Hypermobile EDS + hsd</vt:lpstr>
      <vt:lpstr>Autonomic dysfunction</vt:lpstr>
      <vt:lpstr>Mast cell activation Syndrome</vt:lpstr>
      <vt:lpstr>Mast cell activation Syndrome</vt:lpstr>
      <vt:lpstr>How the water-works work</vt:lpstr>
      <vt:lpstr>PowerPoint Presentation</vt:lpstr>
      <vt:lpstr>PowerPoint Presentation</vt:lpstr>
      <vt:lpstr>When the water-works work differently</vt:lpstr>
      <vt:lpstr>PowerPoint Presentation</vt:lpstr>
      <vt:lpstr>PowerPoint Presentation</vt:lpstr>
      <vt:lpstr>Storage symptoms</vt:lpstr>
      <vt:lpstr>PowerPoint Presentation</vt:lpstr>
      <vt:lpstr>Urinary incontinence</vt:lpstr>
      <vt:lpstr>Voiding dysfunction or retention</vt:lpstr>
      <vt:lpstr>Recurrent urinary tract infections</vt:lpstr>
      <vt:lpstr>Pelvic floor muscles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 management</vt:lpstr>
      <vt:lpstr>Disclaimer</vt:lpstr>
      <vt:lpstr>PowerPoint Presentation</vt:lpstr>
      <vt:lpstr>Bladder diary</vt:lpstr>
      <vt:lpstr>Fluid advice</vt:lpstr>
      <vt:lpstr>Bladder training</vt:lpstr>
      <vt:lpstr>Positioning</vt:lpstr>
      <vt:lpstr>Pelvic floor exercises</vt:lpstr>
      <vt:lpstr>Pelvic floor exercise training</vt:lpstr>
      <vt:lpstr>Breathing exercise</vt:lpstr>
      <vt:lpstr>General exercise</vt:lpstr>
      <vt:lpstr>Final thoughts</vt:lpstr>
      <vt:lpstr>Resources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2022-10-27T00:37:19Z</dcterms:created>
  <dcterms:modified xsi:type="dcterms:W3CDTF">2025-12-10T16:52:55Z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0x010100E24DC0F966DA1041A7FF5418937B2B62</vt:lpwstr>
  </property>
  <property fmtid="{D5CDD505-2E9C-101B-9397-08002B2CF9AE}" pid="3" name="MediaServiceImageTags">
    <vt:lpwstr/>
  </property>
</Properties>
</file>